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57" r:id="rId3"/>
    <p:sldId id="258" r:id="rId4"/>
    <p:sldId id="260" r:id="rId5"/>
    <p:sldId id="261" r:id="rId6"/>
  </p:sldIdLst>
  <p:sldSz cx="12192000" cy="6858000"/>
  <p:notesSz cx="6858000" cy="9144000"/>
  <p:defaultTextStyle>
    <a:defPPr>
      <a:defRPr lang="ar-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B48563-B076-430D-879E-5312EBAFF4A6}" v="119" dt="2024-10-03T15:56:15.3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6" d="100"/>
          <a:sy n="76" d="100"/>
        </p:scale>
        <p:origin x="4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14.jpeg>
</file>

<file path=ppt/media/image2.png>
</file>

<file path=ppt/media/image3.svg>
</file>

<file path=ppt/media/image4.png>
</file>

<file path=ppt/media/image5.jpeg>
</file>

<file path=ppt/media/image6.jp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14F24-5E2D-4C1B-5F73-379CB6BA76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ar-SA"/>
          </a:p>
        </p:txBody>
      </p:sp>
      <p:sp>
        <p:nvSpPr>
          <p:cNvPr id="3" name="Subtitle 2">
            <a:extLst>
              <a:ext uri="{FF2B5EF4-FFF2-40B4-BE49-F238E27FC236}">
                <a16:creationId xmlns:a16="http://schemas.microsoft.com/office/drawing/2014/main" id="{6A662F1B-AD2A-2741-56C4-1C23C4C91D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ar-SA"/>
          </a:p>
        </p:txBody>
      </p:sp>
      <p:sp>
        <p:nvSpPr>
          <p:cNvPr id="4" name="Date Placeholder 3">
            <a:extLst>
              <a:ext uri="{FF2B5EF4-FFF2-40B4-BE49-F238E27FC236}">
                <a16:creationId xmlns:a16="http://schemas.microsoft.com/office/drawing/2014/main" id="{81350977-D802-43DA-9ED1-6DD2436E94FF}"/>
              </a:ext>
            </a:extLst>
          </p:cNvPr>
          <p:cNvSpPr>
            <a:spLocks noGrp="1"/>
          </p:cNvSpPr>
          <p:nvPr>
            <p:ph type="dt" sz="half" idx="10"/>
          </p:nvPr>
        </p:nvSpPr>
        <p:spPr/>
        <p:txBody>
          <a:bodyPr/>
          <a:lstStyle/>
          <a:p>
            <a:fld id="{3A626A5F-6EF9-473E-90A5-1F24F4C27243}" type="datetimeFigureOut">
              <a:rPr lang="ar-SA" smtClean="0"/>
              <a:t>30/03/46</a:t>
            </a:fld>
            <a:endParaRPr lang="ar-SA"/>
          </a:p>
        </p:txBody>
      </p:sp>
      <p:sp>
        <p:nvSpPr>
          <p:cNvPr id="5" name="Footer Placeholder 4">
            <a:extLst>
              <a:ext uri="{FF2B5EF4-FFF2-40B4-BE49-F238E27FC236}">
                <a16:creationId xmlns:a16="http://schemas.microsoft.com/office/drawing/2014/main" id="{0728C54E-419B-E605-2882-2863EEF3B019}"/>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41230741-A699-86EC-3D3A-228CDF01ACFD}"/>
              </a:ext>
            </a:extLst>
          </p:cNvPr>
          <p:cNvSpPr>
            <a:spLocks noGrp="1"/>
          </p:cNvSpPr>
          <p:nvPr>
            <p:ph type="sldNum" sz="quarter" idx="12"/>
          </p:nvPr>
        </p:nvSpPr>
        <p:spPr/>
        <p:txBody>
          <a:bodyPr/>
          <a:lstStyle/>
          <a:p>
            <a:fld id="{EA284F33-CAC8-46B2-A8A7-EB9A3889BE00}" type="slidenum">
              <a:rPr lang="ar-SA" smtClean="0"/>
              <a:t>‹#›</a:t>
            </a:fld>
            <a:endParaRPr lang="ar-SA"/>
          </a:p>
        </p:txBody>
      </p:sp>
    </p:spTree>
    <p:extLst>
      <p:ext uri="{BB962C8B-B14F-4D97-AF65-F5344CB8AC3E}">
        <p14:creationId xmlns:p14="http://schemas.microsoft.com/office/powerpoint/2010/main" val="3032587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0F73B-AF12-E6DF-C181-3AE6EFA045D7}"/>
              </a:ext>
            </a:extLst>
          </p:cNvPr>
          <p:cNvSpPr>
            <a:spLocks noGrp="1"/>
          </p:cNvSpPr>
          <p:nvPr>
            <p:ph type="title"/>
          </p:nvPr>
        </p:nvSpPr>
        <p:spPr/>
        <p:txBody>
          <a:bodyPr/>
          <a:lstStyle/>
          <a:p>
            <a:r>
              <a:rPr lang="en-US"/>
              <a:t>Click to edit Master title style</a:t>
            </a:r>
            <a:endParaRPr lang="ar-SA"/>
          </a:p>
        </p:txBody>
      </p:sp>
      <p:sp>
        <p:nvSpPr>
          <p:cNvPr id="3" name="Vertical Text Placeholder 2">
            <a:extLst>
              <a:ext uri="{FF2B5EF4-FFF2-40B4-BE49-F238E27FC236}">
                <a16:creationId xmlns:a16="http://schemas.microsoft.com/office/drawing/2014/main" id="{976F9C5F-D5C6-71BD-A9A5-4A0329B6393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81E2F765-C895-5CAD-A5B2-BEFA4D6A17FA}"/>
              </a:ext>
            </a:extLst>
          </p:cNvPr>
          <p:cNvSpPr>
            <a:spLocks noGrp="1"/>
          </p:cNvSpPr>
          <p:nvPr>
            <p:ph type="dt" sz="half" idx="10"/>
          </p:nvPr>
        </p:nvSpPr>
        <p:spPr/>
        <p:txBody>
          <a:bodyPr/>
          <a:lstStyle/>
          <a:p>
            <a:fld id="{3A626A5F-6EF9-473E-90A5-1F24F4C27243}" type="datetimeFigureOut">
              <a:rPr lang="ar-SA" smtClean="0"/>
              <a:t>30/03/46</a:t>
            </a:fld>
            <a:endParaRPr lang="ar-SA"/>
          </a:p>
        </p:txBody>
      </p:sp>
      <p:sp>
        <p:nvSpPr>
          <p:cNvPr id="5" name="Footer Placeholder 4">
            <a:extLst>
              <a:ext uri="{FF2B5EF4-FFF2-40B4-BE49-F238E27FC236}">
                <a16:creationId xmlns:a16="http://schemas.microsoft.com/office/drawing/2014/main" id="{332E64C8-D0D2-4CDF-EFD9-992B2AC5434E}"/>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127B53CD-9F7E-2A2B-951E-642CE9D68E55}"/>
              </a:ext>
            </a:extLst>
          </p:cNvPr>
          <p:cNvSpPr>
            <a:spLocks noGrp="1"/>
          </p:cNvSpPr>
          <p:nvPr>
            <p:ph type="sldNum" sz="quarter" idx="12"/>
          </p:nvPr>
        </p:nvSpPr>
        <p:spPr/>
        <p:txBody>
          <a:bodyPr/>
          <a:lstStyle/>
          <a:p>
            <a:fld id="{EA284F33-CAC8-46B2-A8A7-EB9A3889BE00}" type="slidenum">
              <a:rPr lang="ar-SA" smtClean="0"/>
              <a:t>‹#›</a:t>
            </a:fld>
            <a:endParaRPr lang="ar-SA"/>
          </a:p>
        </p:txBody>
      </p:sp>
    </p:spTree>
    <p:extLst>
      <p:ext uri="{BB962C8B-B14F-4D97-AF65-F5344CB8AC3E}">
        <p14:creationId xmlns:p14="http://schemas.microsoft.com/office/powerpoint/2010/main" val="13625723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6F469E-7562-AE5B-5B12-3F78E6CD5A3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ar-SA"/>
          </a:p>
        </p:txBody>
      </p:sp>
      <p:sp>
        <p:nvSpPr>
          <p:cNvPr id="3" name="Vertical Text Placeholder 2">
            <a:extLst>
              <a:ext uri="{FF2B5EF4-FFF2-40B4-BE49-F238E27FC236}">
                <a16:creationId xmlns:a16="http://schemas.microsoft.com/office/drawing/2014/main" id="{38615E68-6590-B703-6161-A0D251BCFE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14EB3CEE-7E13-A9DA-FF94-961A989B3BBD}"/>
              </a:ext>
            </a:extLst>
          </p:cNvPr>
          <p:cNvSpPr>
            <a:spLocks noGrp="1"/>
          </p:cNvSpPr>
          <p:nvPr>
            <p:ph type="dt" sz="half" idx="10"/>
          </p:nvPr>
        </p:nvSpPr>
        <p:spPr/>
        <p:txBody>
          <a:bodyPr/>
          <a:lstStyle/>
          <a:p>
            <a:fld id="{3A626A5F-6EF9-473E-90A5-1F24F4C27243}" type="datetimeFigureOut">
              <a:rPr lang="ar-SA" smtClean="0"/>
              <a:t>30/03/46</a:t>
            </a:fld>
            <a:endParaRPr lang="ar-SA"/>
          </a:p>
        </p:txBody>
      </p:sp>
      <p:sp>
        <p:nvSpPr>
          <p:cNvPr id="5" name="Footer Placeholder 4">
            <a:extLst>
              <a:ext uri="{FF2B5EF4-FFF2-40B4-BE49-F238E27FC236}">
                <a16:creationId xmlns:a16="http://schemas.microsoft.com/office/drawing/2014/main" id="{33C49EA6-2FFF-7FE5-404A-AC8BE5F41CFE}"/>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A2E921EE-FD87-1668-FF72-4CDCCEEB65D7}"/>
              </a:ext>
            </a:extLst>
          </p:cNvPr>
          <p:cNvSpPr>
            <a:spLocks noGrp="1"/>
          </p:cNvSpPr>
          <p:nvPr>
            <p:ph type="sldNum" sz="quarter" idx="12"/>
          </p:nvPr>
        </p:nvSpPr>
        <p:spPr/>
        <p:txBody>
          <a:bodyPr/>
          <a:lstStyle/>
          <a:p>
            <a:fld id="{EA284F33-CAC8-46B2-A8A7-EB9A3889BE00}" type="slidenum">
              <a:rPr lang="ar-SA" smtClean="0"/>
              <a:t>‹#›</a:t>
            </a:fld>
            <a:endParaRPr lang="ar-SA"/>
          </a:p>
        </p:txBody>
      </p:sp>
    </p:spTree>
    <p:extLst>
      <p:ext uri="{BB962C8B-B14F-4D97-AF65-F5344CB8AC3E}">
        <p14:creationId xmlns:p14="http://schemas.microsoft.com/office/powerpoint/2010/main" val="2461200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B9019-4780-85BC-2049-85871CAEB071}"/>
              </a:ext>
            </a:extLst>
          </p:cNvPr>
          <p:cNvSpPr>
            <a:spLocks noGrp="1"/>
          </p:cNvSpPr>
          <p:nvPr>
            <p:ph type="title"/>
          </p:nvPr>
        </p:nvSpPr>
        <p:spPr/>
        <p:txBody>
          <a:bodyPr/>
          <a:lstStyle/>
          <a:p>
            <a:r>
              <a:rPr lang="en-US"/>
              <a:t>Click to edit Master title style</a:t>
            </a:r>
            <a:endParaRPr lang="ar-SA"/>
          </a:p>
        </p:txBody>
      </p:sp>
      <p:sp>
        <p:nvSpPr>
          <p:cNvPr id="3" name="Content Placeholder 2">
            <a:extLst>
              <a:ext uri="{FF2B5EF4-FFF2-40B4-BE49-F238E27FC236}">
                <a16:creationId xmlns:a16="http://schemas.microsoft.com/office/drawing/2014/main" id="{135DED5A-E89C-CBBB-E278-F81DF45FDC8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47938428-C0E1-7A0D-6B7E-1E73CF63EE5D}"/>
              </a:ext>
            </a:extLst>
          </p:cNvPr>
          <p:cNvSpPr>
            <a:spLocks noGrp="1"/>
          </p:cNvSpPr>
          <p:nvPr>
            <p:ph type="dt" sz="half" idx="10"/>
          </p:nvPr>
        </p:nvSpPr>
        <p:spPr/>
        <p:txBody>
          <a:bodyPr/>
          <a:lstStyle/>
          <a:p>
            <a:fld id="{3A626A5F-6EF9-473E-90A5-1F24F4C27243}" type="datetimeFigureOut">
              <a:rPr lang="ar-SA" smtClean="0"/>
              <a:t>30/03/46</a:t>
            </a:fld>
            <a:endParaRPr lang="ar-SA"/>
          </a:p>
        </p:txBody>
      </p:sp>
      <p:sp>
        <p:nvSpPr>
          <p:cNvPr id="5" name="Footer Placeholder 4">
            <a:extLst>
              <a:ext uri="{FF2B5EF4-FFF2-40B4-BE49-F238E27FC236}">
                <a16:creationId xmlns:a16="http://schemas.microsoft.com/office/drawing/2014/main" id="{FB71159D-1C46-E757-7C2A-6231E89D2296}"/>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476390E6-3779-8A21-4E32-4003213FEDEF}"/>
              </a:ext>
            </a:extLst>
          </p:cNvPr>
          <p:cNvSpPr>
            <a:spLocks noGrp="1"/>
          </p:cNvSpPr>
          <p:nvPr>
            <p:ph type="sldNum" sz="quarter" idx="12"/>
          </p:nvPr>
        </p:nvSpPr>
        <p:spPr/>
        <p:txBody>
          <a:bodyPr/>
          <a:lstStyle/>
          <a:p>
            <a:fld id="{EA284F33-CAC8-46B2-A8A7-EB9A3889BE00}" type="slidenum">
              <a:rPr lang="ar-SA" smtClean="0"/>
              <a:t>‹#›</a:t>
            </a:fld>
            <a:endParaRPr lang="ar-SA"/>
          </a:p>
        </p:txBody>
      </p:sp>
    </p:spTree>
    <p:extLst>
      <p:ext uri="{BB962C8B-B14F-4D97-AF65-F5344CB8AC3E}">
        <p14:creationId xmlns:p14="http://schemas.microsoft.com/office/powerpoint/2010/main" val="1251412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B5B2C-0303-3665-084A-2D5AFD36AE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ar-SA"/>
          </a:p>
        </p:txBody>
      </p:sp>
      <p:sp>
        <p:nvSpPr>
          <p:cNvPr id="3" name="Text Placeholder 2">
            <a:extLst>
              <a:ext uri="{FF2B5EF4-FFF2-40B4-BE49-F238E27FC236}">
                <a16:creationId xmlns:a16="http://schemas.microsoft.com/office/drawing/2014/main" id="{3EC13311-27AC-193C-3B88-C31EDA13008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71F0D2-32EF-E7A6-237B-A1A2E6D1CF9D}"/>
              </a:ext>
            </a:extLst>
          </p:cNvPr>
          <p:cNvSpPr>
            <a:spLocks noGrp="1"/>
          </p:cNvSpPr>
          <p:nvPr>
            <p:ph type="dt" sz="half" idx="10"/>
          </p:nvPr>
        </p:nvSpPr>
        <p:spPr/>
        <p:txBody>
          <a:bodyPr/>
          <a:lstStyle/>
          <a:p>
            <a:fld id="{3A626A5F-6EF9-473E-90A5-1F24F4C27243}" type="datetimeFigureOut">
              <a:rPr lang="ar-SA" smtClean="0"/>
              <a:t>30/03/46</a:t>
            </a:fld>
            <a:endParaRPr lang="ar-SA"/>
          </a:p>
        </p:txBody>
      </p:sp>
      <p:sp>
        <p:nvSpPr>
          <p:cNvPr id="5" name="Footer Placeholder 4">
            <a:extLst>
              <a:ext uri="{FF2B5EF4-FFF2-40B4-BE49-F238E27FC236}">
                <a16:creationId xmlns:a16="http://schemas.microsoft.com/office/drawing/2014/main" id="{2DCF10F2-D21A-EFD9-6F14-F42E1EF35F2F}"/>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C050CACF-C74C-E93F-B6C0-BC2AE83A1FDB}"/>
              </a:ext>
            </a:extLst>
          </p:cNvPr>
          <p:cNvSpPr>
            <a:spLocks noGrp="1"/>
          </p:cNvSpPr>
          <p:nvPr>
            <p:ph type="sldNum" sz="quarter" idx="12"/>
          </p:nvPr>
        </p:nvSpPr>
        <p:spPr/>
        <p:txBody>
          <a:bodyPr/>
          <a:lstStyle/>
          <a:p>
            <a:fld id="{EA284F33-CAC8-46B2-A8A7-EB9A3889BE00}" type="slidenum">
              <a:rPr lang="ar-SA" smtClean="0"/>
              <a:t>‹#›</a:t>
            </a:fld>
            <a:endParaRPr lang="ar-SA"/>
          </a:p>
        </p:txBody>
      </p:sp>
    </p:spTree>
    <p:extLst>
      <p:ext uri="{BB962C8B-B14F-4D97-AF65-F5344CB8AC3E}">
        <p14:creationId xmlns:p14="http://schemas.microsoft.com/office/powerpoint/2010/main" val="2899937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A9C24-0719-2757-D0B2-258B8A86488C}"/>
              </a:ext>
            </a:extLst>
          </p:cNvPr>
          <p:cNvSpPr>
            <a:spLocks noGrp="1"/>
          </p:cNvSpPr>
          <p:nvPr>
            <p:ph type="title"/>
          </p:nvPr>
        </p:nvSpPr>
        <p:spPr/>
        <p:txBody>
          <a:bodyPr/>
          <a:lstStyle/>
          <a:p>
            <a:r>
              <a:rPr lang="en-US"/>
              <a:t>Click to edit Master title style</a:t>
            </a:r>
            <a:endParaRPr lang="ar-SA"/>
          </a:p>
        </p:txBody>
      </p:sp>
      <p:sp>
        <p:nvSpPr>
          <p:cNvPr id="3" name="Content Placeholder 2">
            <a:extLst>
              <a:ext uri="{FF2B5EF4-FFF2-40B4-BE49-F238E27FC236}">
                <a16:creationId xmlns:a16="http://schemas.microsoft.com/office/drawing/2014/main" id="{B7A7035A-95B6-DFE1-43BD-76BC30ED65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Content Placeholder 3">
            <a:extLst>
              <a:ext uri="{FF2B5EF4-FFF2-40B4-BE49-F238E27FC236}">
                <a16:creationId xmlns:a16="http://schemas.microsoft.com/office/drawing/2014/main" id="{046FC862-98BF-FA9F-73E3-F0B820E1B5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5" name="Date Placeholder 4">
            <a:extLst>
              <a:ext uri="{FF2B5EF4-FFF2-40B4-BE49-F238E27FC236}">
                <a16:creationId xmlns:a16="http://schemas.microsoft.com/office/drawing/2014/main" id="{06F5B902-580B-B299-4CFC-5F5EF826BD59}"/>
              </a:ext>
            </a:extLst>
          </p:cNvPr>
          <p:cNvSpPr>
            <a:spLocks noGrp="1"/>
          </p:cNvSpPr>
          <p:nvPr>
            <p:ph type="dt" sz="half" idx="10"/>
          </p:nvPr>
        </p:nvSpPr>
        <p:spPr/>
        <p:txBody>
          <a:bodyPr/>
          <a:lstStyle/>
          <a:p>
            <a:fld id="{3A626A5F-6EF9-473E-90A5-1F24F4C27243}" type="datetimeFigureOut">
              <a:rPr lang="ar-SA" smtClean="0"/>
              <a:t>30/03/46</a:t>
            </a:fld>
            <a:endParaRPr lang="ar-SA"/>
          </a:p>
        </p:txBody>
      </p:sp>
      <p:sp>
        <p:nvSpPr>
          <p:cNvPr id="6" name="Footer Placeholder 5">
            <a:extLst>
              <a:ext uri="{FF2B5EF4-FFF2-40B4-BE49-F238E27FC236}">
                <a16:creationId xmlns:a16="http://schemas.microsoft.com/office/drawing/2014/main" id="{7AD60839-6C35-00CD-E482-9CBE039D3137}"/>
              </a:ext>
            </a:extLst>
          </p:cNvPr>
          <p:cNvSpPr>
            <a:spLocks noGrp="1"/>
          </p:cNvSpPr>
          <p:nvPr>
            <p:ph type="ftr" sz="quarter" idx="11"/>
          </p:nvPr>
        </p:nvSpPr>
        <p:spPr/>
        <p:txBody>
          <a:bodyPr/>
          <a:lstStyle/>
          <a:p>
            <a:endParaRPr lang="ar-SA"/>
          </a:p>
        </p:txBody>
      </p:sp>
      <p:sp>
        <p:nvSpPr>
          <p:cNvPr id="7" name="Slide Number Placeholder 6">
            <a:extLst>
              <a:ext uri="{FF2B5EF4-FFF2-40B4-BE49-F238E27FC236}">
                <a16:creationId xmlns:a16="http://schemas.microsoft.com/office/drawing/2014/main" id="{C37F0E07-E5A2-E5AD-7E8D-3BF419975F6F}"/>
              </a:ext>
            </a:extLst>
          </p:cNvPr>
          <p:cNvSpPr>
            <a:spLocks noGrp="1"/>
          </p:cNvSpPr>
          <p:nvPr>
            <p:ph type="sldNum" sz="quarter" idx="12"/>
          </p:nvPr>
        </p:nvSpPr>
        <p:spPr/>
        <p:txBody>
          <a:bodyPr/>
          <a:lstStyle/>
          <a:p>
            <a:fld id="{EA284F33-CAC8-46B2-A8A7-EB9A3889BE00}" type="slidenum">
              <a:rPr lang="ar-SA" smtClean="0"/>
              <a:t>‹#›</a:t>
            </a:fld>
            <a:endParaRPr lang="ar-SA"/>
          </a:p>
        </p:txBody>
      </p:sp>
    </p:spTree>
    <p:extLst>
      <p:ext uri="{BB962C8B-B14F-4D97-AF65-F5344CB8AC3E}">
        <p14:creationId xmlns:p14="http://schemas.microsoft.com/office/powerpoint/2010/main" val="2330978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BB9BF-C3C9-1930-5E02-D9FEABA7F153}"/>
              </a:ext>
            </a:extLst>
          </p:cNvPr>
          <p:cNvSpPr>
            <a:spLocks noGrp="1"/>
          </p:cNvSpPr>
          <p:nvPr>
            <p:ph type="title"/>
          </p:nvPr>
        </p:nvSpPr>
        <p:spPr>
          <a:xfrm>
            <a:off x="839788" y="365125"/>
            <a:ext cx="10515600" cy="1325563"/>
          </a:xfrm>
        </p:spPr>
        <p:txBody>
          <a:bodyPr/>
          <a:lstStyle/>
          <a:p>
            <a:r>
              <a:rPr lang="en-US"/>
              <a:t>Click to edit Master title style</a:t>
            </a:r>
            <a:endParaRPr lang="ar-SA"/>
          </a:p>
        </p:txBody>
      </p:sp>
      <p:sp>
        <p:nvSpPr>
          <p:cNvPr id="3" name="Text Placeholder 2">
            <a:extLst>
              <a:ext uri="{FF2B5EF4-FFF2-40B4-BE49-F238E27FC236}">
                <a16:creationId xmlns:a16="http://schemas.microsoft.com/office/drawing/2014/main" id="{AF0D99C1-2829-901D-805A-D39CEF5B98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30E70A6-762D-3C59-461B-02C45247D8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5" name="Text Placeholder 4">
            <a:extLst>
              <a:ext uri="{FF2B5EF4-FFF2-40B4-BE49-F238E27FC236}">
                <a16:creationId xmlns:a16="http://schemas.microsoft.com/office/drawing/2014/main" id="{2613948E-0421-A02D-C68B-8D5EEA8697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A73E2FA-E303-6F62-10B0-49056196F9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7" name="Date Placeholder 6">
            <a:extLst>
              <a:ext uri="{FF2B5EF4-FFF2-40B4-BE49-F238E27FC236}">
                <a16:creationId xmlns:a16="http://schemas.microsoft.com/office/drawing/2014/main" id="{D1FFD1A3-E23E-3F8E-3C04-195B9EC77C69}"/>
              </a:ext>
            </a:extLst>
          </p:cNvPr>
          <p:cNvSpPr>
            <a:spLocks noGrp="1"/>
          </p:cNvSpPr>
          <p:nvPr>
            <p:ph type="dt" sz="half" idx="10"/>
          </p:nvPr>
        </p:nvSpPr>
        <p:spPr/>
        <p:txBody>
          <a:bodyPr/>
          <a:lstStyle/>
          <a:p>
            <a:fld id="{3A626A5F-6EF9-473E-90A5-1F24F4C27243}" type="datetimeFigureOut">
              <a:rPr lang="ar-SA" smtClean="0"/>
              <a:t>30/03/46</a:t>
            </a:fld>
            <a:endParaRPr lang="ar-SA"/>
          </a:p>
        </p:txBody>
      </p:sp>
      <p:sp>
        <p:nvSpPr>
          <p:cNvPr id="8" name="Footer Placeholder 7">
            <a:extLst>
              <a:ext uri="{FF2B5EF4-FFF2-40B4-BE49-F238E27FC236}">
                <a16:creationId xmlns:a16="http://schemas.microsoft.com/office/drawing/2014/main" id="{CE66D9D0-B38A-BD28-C612-8C1566D8D2C2}"/>
              </a:ext>
            </a:extLst>
          </p:cNvPr>
          <p:cNvSpPr>
            <a:spLocks noGrp="1"/>
          </p:cNvSpPr>
          <p:nvPr>
            <p:ph type="ftr" sz="quarter" idx="11"/>
          </p:nvPr>
        </p:nvSpPr>
        <p:spPr/>
        <p:txBody>
          <a:bodyPr/>
          <a:lstStyle/>
          <a:p>
            <a:endParaRPr lang="ar-SA"/>
          </a:p>
        </p:txBody>
      </p:sp>
      <p:sp>
        <p:nvSpPr>
          <p:cNvPr id="9" name="Slide Number Placeholder 8">
            <a:extLst>
              <a:ext uri="{FF2B5EF4-FFF2-40B4-BE49-F238E27FC236}">
                <a16:creationId xmlns:a16="http://schemas.microsoft.com/office/drawing/2014/main" id="{E50A37F5-3670-6AAB-1CD1-9B58CA6C363C}"/>
              </a:ext>
            </a:extLst>
          </p:cNvPr>
          <p:cNvSpPr>
            <a:spLocks noGrp="1"/>
          </p:cNvSpPr>
          <p:nvPr>
            <p:ph type="sldNum" sz="quarter" idx="12"/>
          </p:nvPr>
        </p:nvSpPr>
        <p:spPr/>
        <p:txBody>
          <a:bodyPr/>
          <a:lstStyle/>
          <a:p>
            <a:fld id="{EA284F33-CAC8-46B2-A8A7-EB9A3889BE00}" type="slidenum">
              <a:rPr lang="ar-SA" smtClean="0"/>
              <a:t>‹#›</a:t>
            </a:fld>
            <a:endParaRPr lang="ar-SA"/>
          </a:p>
        </p:txBody>
      </p:sp>
    </p:spTree>
    <p:extLst>
      <p:ext uri="{BB962C8B-B14F-4D97-AF65-F5344CB8AC3E}">
        <p14:creationId xmlns:p14="http://schemas.microsoft.com/office/powerpoint/2010/main" val="410440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AE977-DCE4-0018-9446-A85FBBC7C11A}"/>
              </a:ext>
            </a:extLst>
          </p:cNvPr>
          <p:cNvSpPr>
            <a:spLocks noGrp="1"/>
          </p:cNvSpPr>
          <p:nvPr>
            <p:ph type="title"/>
          </p:nvPr>
        </p:nvSpPr>
        <p:spPr/>
        <p:txBody>
          <a:bodyPr/>
          <a:lstStyle/>
          <a:p>
            <a:r>
              <a:rPr lang="en-US"/>
              <a:t>Click to edit Master title style</a:t>
            </a:r>
            <a:endParaRPr lang="ar-SA"/>
          </a:p>
        </p:txBody>
      </p:sp>
      <p:sp>
        <p:nvSpPr>
          <p:cNvPr id="3" name="Date Placeholder 2">
            <a:extLst>
              <a:ext uri="{FF2B5EF4-FFF2-40B4-BE49-F238E27FC236}">
                <a16:creationId xmlns:a16="http://schemas.microsoft.com/office/drawing/2014/main" id="{5DA6EACC-636D-B122-EB65-9F6A170D786D}"/>
              </a:ext>
            </a:extLst>
          </p:cNvPr>
          <p:cNvSpPr>
            <a:spLocks noGrp="1"/>
          </p:cNvSpPr>
          <p:nvPr>
            <p:ph type="dt" sz="half" idx="10"/>
          </p:nvPr>
        </p:nvSpPr>
        <p:spPr/>
        <p:txBody>
          <a:bodyPr/>
          <a:lstStyle/>
          <a:p>
            <a:fld id="{3A626A5F-6EF9-473E-90A5-1F24F4C27243}" type="datetimeFigureOut">
              <a:rPr lang="ar-SA" smtClean="0"/>
              <a:t>30/03/46</a:t>
            </a:fld>
            <a:endParaRPr lang="ar-SA"/>
          </a:p>
        </p:txBody>
      </p:sp>
      <p:sp>
        <p:nvSpPr>
          <p:cNvPr id="4" name="Footer Placeholder 3">
            <a:extLst>
              <a:ext uri="{FF2B5EF4-FFF2-40B4-BE49-F238E27FC236}">
                <a16:creationId xmlns:a16="http://schemas.microsoft.com/office/drawing/2014/main" id="{B1660B54-9F83-09DD-2E4F-7E637BF28FDB}"/>
              </a:ext>
            </a:extLst>
          </p:cNvPr>
          <p:cNvSpPr>
            <a:spLocks noGrp="1"/>
          </p:cNvSpPr>
          <p:nvPr>
            <p:ph type="ftr" sz="quarter" idx="11"/>
          </p:nvPr>
        </p:nvSpPr>
        <p:spPr/>
        <p:txBody>
          <a:bodyPr/>
          <a:lstStyle/>
          <a:p>
            <a:endParaRPr lang="ar-SA"/>
          </a:p>
        </p:txBody>
      </p:sp>
      <p:sp>
        <p:nvSpPr>
          <p:cNvPr id="5" name="Slide Number Placeholder 4">
            <a:extLst>
              <a:ext uri="{FF2B5EF4-FFF2-40B4-BE49-F238E27FC236}">
                <a16:creationId xmlns:a16="http://schemas.microsoft.com/office/drawing/2014/main" id="{29DD8ECD-5CA8-5FDC-2CBE-15BD8D665FA8}"/>
              </a:ext>
            </a:extLst>
          </p:cNvPr>
          <p:cNvSpPr>
            <a:spLocks noGrp="1"/>
          </p:cNvSpPr>
          <p:nvPr>
            <p:ph type="sldNum" sz="quarter" idx="12"/>
          </p:nvPr>
        </p:nvSpPr>
        <p:spPr/>
        <p:txBody>
          <a:bodyPr/>
          <a:lstStyle/>
          <a:p>
            <a:fld id="{EA284F33-CAC8-46B2-A8A7-EB9A3889BE00}" type="slidenum">
              <a:rPr lang="ar-SA" smtClean="0"/>
              <a:t>‹#›</a:t>
            </a:fld>
            <a:endParaRPr lang="ar-SA"/>
          </a:p>
        </p:txBody>
      </p:sp>
    </p:spTree>
    <p:extLst>
      <p:ext uri="{BB962C8B-B14F-4D97-AF65-F5344CB8AC3E}">
        <p14:creationId xmlns:p14="http://schemas.microsoft.com/office/powerpoint/2010/main" val="1744088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C1BC76-2E59-9AAF-5B85-14BD773ADAC2}"/>
              </a:ext>
            </a:extLst>
          </p:cNvPr>
          <p:cNvSpPr>
            <a:spLocks noGrp="1"/>
          </p:cNvSpPr>
          <p:nvPr>
            <p:ph type="dt" sz="half" idx="10"/>
          </p:nvPr>
        </p:nvSpPr>
        <p:spPr/>
        <p:txBody>
          <a:bodyPr/>
          <a:lstStyle/>
          <a:p>
            <a:fld id="{3A626A5F-6EF9-473E-90A5-1F24F4C27243}" type="datetimeFigureOut">
              <a:rPr lang="ar-SA" smtClean="0"/>
              <a:t>30/03/46</a:t>
            </a:fld>
            <a:endParaRPr lang="ar-SA"/>
          </a:p>
        </p:txBody>
      </p:sp>
      <p:sp>
        <p:nvSpPr>
          <p:cNvPr id="3" name="Footer Placeholder 2">
            <a:extLst>
              <a:ext uri="{FF2B5EF4-FFF2-40B4-BE49-F238E27FC236}">
                <a16:creationId xmlns:a16="http://schemas.microsoft.com/office/drawing/2014/main" id="{B66390C7-490E-E09A-814E-76B8C87BC203}"/>
              </a:ext>
            </a:extLst>
          </p:cNvPr>
          <p:cNvSpPr>
            <a:spLocks noGrp="1"/>
          </p:cNvSpPr>
          <p:nvPr>
            <p:ph type="ftr" sz="quarter" idx="11"/>
          </p:nvPr>
        </p:nvSpPr>
        <p:spPr/>
        <p:txBody>
          <a:bodyPr/>
          <a:lstStyle/>
          <a:p>
            <a:endParaRPr lang="ar-SA"/>
          </a:p>
        </p:txBody>
      </p:sp>
      <p:sp>
        <p:nvSpPr>
          <p:cNvPr id="4" name="Slide Number Placeholder 3">
            <a:extLst>
              <a:ext uri="{FF2B5EF4-FFF2-40B4-BE49-F238E27FC236}">
                <a16:creationId xmlns:a16="http://schemas.microsoft.com/office/drawing/2014/main" id="{813A4A17-2A15-A3B6-8E9D-AC1085FE31C9}"/>
              </a:ext>
            </a:extLst>
          </p:cNvPr>
          <p:cNvSpPr>
            <a:spLocks noGrp="1"/>
          </p:cNvSpPr>
          <p:nvPr>
            <p:ph type="sldNum" sz="quarter" idx="12"/>
          </p:nvPr>
        </p:nvSpPr>
        <p:spPr/>
        <p:txBody>
          <a:bodyPr/>
          <a:lstStyle/>
          <a:p>
            <a:fld id="{EA284F33-CAC8-46B2-A8A7-EB9A3889BE00}" type="slidenum">
              <a:rPr lang="ar-SA" smtClean="0"/>
              <a:t>‹#›</a:t>
            </a:fld>
            <a:endParaRPr lang="ar-SA"/>
          </a:p>
        </p:txBody>
      </p:sp>
    </p:spTree>
    <p:extLst>
      <p:ext uri="{BB962C8B-B14F-4D97-AF65-F5344CB8AC3E}">
        <p14:creationId xmlns:p14="http://schemas.microsoft.com/office/powerpoint/2010/main" val="1405951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5" name="Picture Placeholder 34">
            <a:extLst>
              <a:ext uri="{FF2B5EF4-FFF2-40B4-BE49-F238E27FC236}">
                <a16:creationId xmlns:a16="http://schemas.microsoft.com/office/drawing/2014/main" id="{87A7180F-DB7B-C2E1-0A53-25B552CE6232}"/>
              </a:ext>
            </a:extLst>
          </p:cNvPr>
          <p:cNvSpPr>
            <a:spLocks noGrp="1"/>
          </p:cNvSpPr>
          <p:nvPr>
            <p:ph type="pic" sz="quarter" idx="15"/>
          </p:nvPr>
        </p:nvSpPr>
        <p:spPr>
          <a:xfrm>
            <a:off x="10434849" y="2949136"/>
            <a:ext cx="1800000" cy="1800000"/>
          </a:xfrm>
          <a:custGeom>
            <a:avLst/>
            <a:gdLst>
              <a:gd name="connsiteX0" fmla="*/ 139532 w 1800000"/>
              <a:gd name="connsiteY0" fmla="*/ 0 h 1800000"/>
              <a:gd name="connsiteX1" fmla="*/ 1664172 w 1800000"/>
              <a:gd name="connsiteY1" fmla="*/ 0 h 1800000"/>
              <a:gd name="connsiteX2" fmla="*/ 1800000 w 1800000"/>
              <a:gd name="connsiteY2" fmla="*/ 135828 h 1800000"/>
              <a:gd name="connsiteX3" fmla="*/ 1800000 w 1800000"/>
              <a:gd name="connsiteY3" fmla="*/ 1664172 h 1800000"/>
              <a:gd name="connsiteX4" fmla="*/ 1664172 w 1800000"/>
              <a:gd name="connsiteY4" fmla="*/ 1800000 h 1800000"/>
              <a:gd name="connsiteX5" fmla="*/ 139532 w 1800000"/>
              <a:gd name="connsiteY5" fmla="*/ 1800000 h 1800000"/>
              <a:gd name="connsiteX6" fmla="*/ 0 w 1800000"/>
              <a:gd name="connsiteY6" fmla="*/ 1664172 h 1800000"/>
              <a:gd name="connsiteX7" fmla="*/ 0 w 1800000"/>
              <a:gd name="connsiteY7" fmla="*/ 135828 h 1800000"/>
              <a:gd name="connsiteX8" fmla="*/ 139532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9532" y="0"/>
                </a:moveTo>
                <a:lnTo>
                  <a:pt x="1664172" y="0"/>
                </a:lnTo>
                <a:cubicBezTo>
                  <a:pt x="1739188" y="0"/>
                  <a:pt x="1800000" y="60812"/>
                  <a:pt x="1800000" y="135828"/>
                </a:cubicBezTo>
                <a:lnTo>
                  <a:pt x="1800000" y="1664172"/>
                </a:lnTo>
                <a:cubicBezTo>
                  <a:pt x="1800000" y="1739188"/>
                  <a:pt x="1739188" y="1800000"/>
                  <a:pt x="1664172" y="1800000"/>
                </a:cubicBezTo>
                <a:lnTo>
                  <a:pt x="139532" y="1800000"/>
                </a:lnTo>
                <a:cubicBezTo>
                  <a:pt x="62470" y="1800000"/>
                  <a:pt x="0" y="1739188"/>
                  <a:pt x="0" y="1664172"/>
                </a:cubicBezTo>
                <a:lnTo>
                  <a:pt x="0" y="135828"/>
                </a:lnTo>
                <a:cubicBezTo>
                  <a:pt x="0" y="60812"/>
                  <a:pt x="62470" y="0"/>
                  <a:pt x="139532" y="0"/>
                </a:cubicBezTo>
                <a:close/>
              </a:path>
            </a:pathLst>
          </a:custGeom>
          <a:pattFill prst="pct5">
            <a:fgClr>
              <a:schemeClr val="accent1"/>
            </a:fgClr>
            <a:bgClr>
              <a:schemeClr val="bg1"/>
            </a:bgClr>
          </a:pattFill>
        </p:spPr>
        <p:txBody>
          <a:bodyPr wrap="square">
            <a:noAutofit/>
          </a:bodyPr>
          <a:lstStyle/>
          <a:p>
            <a:endParaRPr lang="ar-SA" dirty="0"/>
          </a:p>
        </p:txBody>
      </p:sp>
      <p:sp>
        <p:nvSpPr>
          <p:cNvPr id="33" name="Picture Placeholder 32">
            <a:extLst>
              <a:ext uri="{FF2B5EF4-FFF2-40B4-BE49-F238E27FC236}">
                <a16:creationId xmlns:a16="http://schemas.microsoft.com/office/drawing/2014/main" id="{9B7DE124-7D2E-55CF-6626-176367EA8A7F}"/>
              </a:ext>
            </a:extLst>
          </p:cNvPr>
          <p:cNvSpPr>
            <a:spLocks noGrp="1"/>
          </p:cNvSpPr>
          <p:nvPr>
            <p:ph type="pic" sz="quarter" idx="14"/>
          </p:nvPr>
        </p:nvSpPr>
        <p:spPr>
          <a:xfrm>
            <a:off x="8566503" y="2949136"/>
            <a:ext cx="1836000" cy="1800000"/>
          </a:xfrm>
          <a:custGeom>
            <a:avLst/>
            <a:gdLst>
              <a:gd name="connsiteX0" fmla="*/ 136460 w 1795575"/>
              <a:gd name="connsiteY0" fmla="*/ 0 h 1800000"/>
              <a:gd name="connsiteX1" fmla="*/ 1659747 w 1795575"/>
              <a:gd name="connsiteY1" fmla="*/ 0 h 1800000"/>
              <a:gd name="connsiteX2" fmla="*/ 1795575 w 1795575"/>
              <a:gd name="connsiteY2" fmla="*/ 135828 h 1800000"/>
              <a:gd name="connsiteX3" fmla="*/ 1795575 w 1795575"/>
              <a:gd name="connsiteY3" fmla="*/ 1664172 h 1800000"/>
              <a:gd name="connsiteX4" fmla="*/ 1659747 w 1795575"/>
              <a:gd name="connsiteY4" fmla="*/ 1800000 h 1800000"/>
              <a:gd name="connsiteX5" fmla="*/ 136460 w 1795575"/>
              <a:gd name="connsiteY5" fmla="*/ 1800000 h 1800000"/>
              <a:gd name="connsiteX6" fmla="*/ 0 w 1795575"/>
              <a:gd name="connsiteY6" fmla="*/ 1664172 h 1800000"/>
              <a:gd name="connsiteX7" fmla="*/ 0 w 1795575"/>
              <a:gd name="connsiteY7" fmla="*/ 135828 h 1800000"/>
              <a:gd name="connsiteX8" fmla="*/ 136460 w 1795575"/>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5575" h="1800000">
                <a:moveTo>
                  <a:pt x="136460" y="0"/>
                </a:moveTo>
                <a:lnTo>
                  <a:pt x="1659747" y="0"/>
                </a:lnTo>
                <a:cubicBezTo>
                  <a:pt x="1734763" y="0"/>
                  <a:pt x="1795575" y="60812"/>
                  <a:pt x="1795575" y="135828"/>
                </a:cubicBezTo>
                <a:lnTo>
                  <a:pt x="1795575" y="1664172"/>
                </a:lnTo>
                <a:cubicBezTo>
                  <a:pt x="1795575" y="1739188"/>
                  <a:pt x="1734763" y="1800000"/>
                  <a:pt x="1659747" y="1800000"/>
                </a:cubicBezTo>
                <a:lnTo>
                  <a:pt x="136460" y="1800000"/>
                </a:lnTo>
                <a:cubicBezTo>
                  <a:pt x="61095" y="1800000"/>
                  <a:pt x="0" y="1739188"/>
                  <a:pt x="0" y="1664172"/>
                </a:cubicBezTo>
                <a:lnTo>
                  <a:pt x="0" y="135828"/>
                </a:lnTo>
                <a:cubicBezTo>
                  <a:pt x="0" y="60812"/>
                  <a:pt x="61095" y="0"/>
                  <a:pt x="136460" y="0"/>
                </a:cubicBezTo>
                <a:close/>
              </a:path>
            </a:pathLst>
          </a:custGeom>
          <a:pattFill prst="pct5">
            <a:fgClr>
              <a:schemeClr val="accent1"/>
            </a:fgClr>
            <a:bgClr>
              <a:schemeClr val="bg1"/>
            </a:bgClr>
          </a:pattFill>
        </p:spPr>
        <p:txBody>
          <a:bodyPr wrap="square">
            <a:noAutofit/>
          </a:bodyPr>
          <a:lstStyle/>
          <a:p>
            <a:endParaRPr lang="ar-SA" dirty="0"/>
          </a:p>
        </p:txBody>
      </p:sp>
      <p:sp>
        <p:nvSpPr>
          <p:cNvPr id="31" name="Picture Placeholder 30">
            <a:extLst>
              <a:ext uri="{FF2B5EF4-FFF2-40B4-BE49-F238E27FC236}">
                <a16:creationId xmlns:a16="http://schemas.microsoft.com/office/drawing/2014/main" id="{EFCE0DE7-E752-BC5D-9087-258D88AC5909}"/>
              </a:ext>
            </a:extLst>
          </p:cNvPr>
          <p:cNvSpPr>
            <a:spLocks noGrp="1"/>
          </p:cNvSpPr>
          <p:nvPr>
            <p:ph type="pic" sz="quarter" idx="13"/>
          </p:nvPr>
        </p:nvSpPr>
        <p:spPr>
          <a:xfrm>
            <a:off x="6654165" y="2950943"/>
            <a:ext cx="1800000" cy="1800000"/>
          </a:xfrm>
          <a:custGeom>
            <a:avLst/>
            <a:gdLst>
              <a:gd name="connsiteX0" fmla="*/ 136460 w 1800000"/>
              <a:gd name="connsiteY0" fmla="*/ 0 h 1800000"/>
              <a:gd name="connsiteX1" fmla="*/ 1663541 w 1800000"/>
              <a:gd name="connsiteY1" fmla="*/ 0 h 1800000"/>
              <a:gd name="connsiteX2" fmla="*/ 1800000 w 1800000"/>
              <a:gd name="connsiteY2" fmla="*/ 135828 h 1800000"/>
              <a:gd name="connsiteX3" fmla="*/ 1800000 w 1800000"/>
              <a:gd name="connsiteY3" fmla="*/ 1664172 h 1800000"/>
              <a:gd name="connsiteX4" fmla="*/ 1663541 w 1800000"/>
              <a:gd name="connsiteY4" fmla="*/ 1800000 h 1800000"/>
              <a:gd name="connsiteX5" fmla="*/ 136460 w 1800000"/>
              <a:gd name="connsiteY5" fmla="*/ 1800000 h 1800000"/>
              <a:gd name="connsiteX6" fmla="*/ 0 w 1800000"/>
              <a:gd name="connsiteY6" fmla="*/ 1664172 h 1800000"/>
              <a:gd name="connsiteX7" fmla="*/ 0 w 1800000"/>
              <a:gd name="connsiteY7" fmla="*/ 135828 h 1800000"/>
              <a:gd name="connsiteX8" fmla="*/ 136460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6460" y="0"/>
                </a:moveTo>
                <a:lnTo>
                  <a:pt x="1663541" y="0"/>
                </a:lnTo>
                <a:cubicBezTo>
                  <a:pt x="1738905" y="0"/>
                  <a:pt x="1800000" y="60812"/>
                  <a:pt x="1800000" y="135828"/>
                </a:cubicBezTo>
                <a:lnTo>
                  <a:pt x="1800000" y="1664172"/>
                </a:lnTo>
                <a:cubicBezTo>
                  <a:pt x="1800000" y="1739188"/>
                  <a:pt x="1738905" y="1800000"/>
                  <a:pt x="1663541" y="1800000"/>
                </a:cubicBezTo>
                <a:lnTo>
                  <a:pt x="136460" y="1800000"/>
                </a:lnTo>
                <a:cubicBezTo>
                  <a:pt x="61095" y="1800000"/>
                  <a:pt x="0" y="1739188"/>
                  <a:pt x="0" y="1664172"/>
                </a:cubicBezTo>
                <a:lnTo>
                  <a:pt x="0" y="135828"/>
                </a:lnTo>
                <a:cubicBezTo>
                  <a:pt x="0" y="60812"/>
                  <a:pt x="61095" y="0"/>
                  <a:pt x="136460" y="0"/>
                </a:cubicBezTo>
                <a:close/>
              </a:path>
            </a:pathLst>
          </a:custGeom>
          <a:pattFill prst="pct5">
            <a:fgClr>
              <a:schemeClr val="accent1"/>
            </a:fgClr>
            <a:bgClr>
              <a:schemeClr val="bg1"/>
            </a:bgClr>
          </a:pattFill>
        </p:spPr>
        <p:txBody>
          <a:bodyPr wrap="square">
            <a:noAutofit/>
          </a:bodyPr>
          <a:lstStyle/>
          <a:p>
            <a:endParaRPr lang="ar-SA"/>
          </a:p>
        </p:txBody>
      </p:sp>
      <p:sp>
        <p:nvSpPr>
          <p:cNvPr id="29" name="Picture Placeholder 28">
            <a:extLst>
              <a:ext uri="{FF2B5EF4-FFF2-40B4-BE49-F238E27FC236}">
                <a16:creationId xmlns:a16="http://schemas.microsoft.com/office/drawing/2014/main" id="{DC40A21E-7821-A217-1078-EC00EF76DAB6}"/>
              </a:ext>
            </a:extLst>
          </p:cNvPr>
          <p:cNvSpPr>
            <a:spLocks noGrp="1"/>
          </p:cNvSpPr>
          <p:nvPr>
            <p:ph type="pic" sz="quarter" idx="12"/>
          </p:nvPr>
        </p:nvSpPr>
        <p:spPr>
          <a:xfrm>
            <a:off x="4741827" y="2950943"/>
            <a:ext cx="1800000" cy="1800000"/>
          </a:xfrm>
          <a:custGeom>
            <a:avLst/>
            <a:gdLst>
              <a:gd name="connsiteX0" fmla="*/ 135828 w 1791671"/>
              <a:gd name="connsiteY0" fmla="*/ 0 h 1800000"/>
              <a:gd name="connsiteX1" fmla="*/ 1655843 w 1791671"/>
              <a:gd name="connsiteY1" fmla="*/ 0 h 1800000"/>
              <a:gd name="connsiteX2" fmla="*/ 1791671 w 1791671"/>
              <a:gd name="connsiteY2" fmla="*/ 135828 h 1800000"/>
              <a:gd name="connsiteX3" fmla="*/ 1791671 w 1791671"/>
              <a:gd name="connsiteY3" fmla="*/ 1664172 h 1800000"/>
              <a:gd name="connsiteX4" fmla="*/ 1655843 w 1791671"/>
              <a:gd name="connsiteY4" fmla="*/ 1800000 h 1800000"/>
              <a:gd name="connsiteX5" fmla="*/ 135828 w 1791671"/>
              <a:gd name="connsiteY5" fmla="*/ 1800000 h 1800000"/>
              <a:gd name="connsiteX6" fmla="*/ 0 w 1791671"/>
              <a:gd name="connsiteY6" fmla="*/ 1664172 h 1800000"/>
              <a:gd name="connsiteX7" fmla="*/ 0 w 1791671"/>
              <a:gd name="connsiteY7" fmla="*/ 135828 h 1800000"/>
              <a:gd name="connsiteX8" fmla="*/ 135828 w 1791671"/>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1671" h="1800000">
                <a:moveTo>
                  <a:pt x="135828" y="0"/>
                </a:moveTo>
                <a:lnTo>
                  <a:pt x="1655843" y="0"/>
                </a:lnTo>
                <a:cubicBezTo>
                  <a:pt x="1730859" y="0"/>
                  <a:pt x="1791671" y="60812"/>
                  <a:pt x="1791671" y="135828"/>
                </a:cubicBezTo>
                <a:lnTo>
                  <a:pt x="1791671" y="1664172"/>
                </a:lnTo>
                <a:cubicBezTo>
                  <a:pt x="1791671" y="1739188"/>
                  <a:pt x="1730859" y="1800000"/>
                  <a:pt x="1655843" y="1800000"/>
                </a:cubicBezTo>
                <a:lnTo>
                  <a:pt x="135828" y="1800000"/>
                </a:lnTo>
                <a:cubicBezTo>
                  <a:pt x="60812" y="1800000"/>
                  <a:pt x="0" y="1739188"/>
                  <a:pt x="0" y="1664172"/>
                </a:cubicBezTo>
                <a:lnTo>
                  <a:pt x="0" y="135828"/>
                </a:lnTo>
                <a:cubicBezTo>
                  <a:pt x="0" y="60812"/>
                  <a:pt x="60812" y="0"/>
                  <a:pt x="135828" y="0"/>
                </a:cubicBezTo>
                <a:close/>
              </a:path>
            </a:pathLst>
          </a:custGeom>
          <a:pattFill prst="pct5">
            <a:fgClr>
              <a:schemeClr val="accent1"/>
            </a:fgClr>
            <a:bgClr>
              <a:schemeClr val="bg1"/>
            </a:bgClr>
          </a:pattFill>
        </p:spPr>
        <p:txBody>
          <a:bodyPr wrap="square">
            <a:noAutofit/>
          </a:bodyPr>
          <a:lstStyle/>
          <a:p>
            <a:endParaRPr lang="ar-SA"/>
          </a:p>
        </p:txBody>
      </p:sp>
      <p:sp>
        <p:nvSpPr>
          <p:cNvPr id="18" name="Picture Placeholder 17">
            <a:extLst>
              <a:ext uri="{FF2B5EF4-FFF2-40B4-BE49-F238E27FC236}">
                <a16:creationId xmlns:a16="http://schemas.microsoft.com/office/drawing/2014/main" id="{FB016AAC-407A-B64A-A086-0AAD55BC86B2}"/>
              </a:ext>
            </a:extLst>
          </p:cNvPr>
          <p:cNvSpPr>
            <a:spLocks noGrp="1"/>
          </p:cNvSpPr>
          <p:nvPr>
            <p:ph type="pic" sz="quarter" idx="11"/>
          </p:nvPr>
        </p:nvSpPr>
        <p:spPr>
          <a:xfrm>
            <a:off x="2873481" y="2950943"/>
            <a:ext cx="1800000" cy="1800000"/>
          </a:xfrm>
          <a:custGeom>
            <a:avLst/>
            <a:gdLst>
              <a:gd name="connsiteX0" fmla="*/ 135828 w 1800000"/>
              <a:gd name="connsiteY0" fmla="*/ 0 h 1800000"/>
              <a:gd name="connsiteX1" fmla="*/ 1664172 w 1800000"/>
              <a:gd name="connsiteY1" fmla="*/ 0 h 1800000"/>
              <a:gd name="connsiteX2" fmla="*/ 1800000 w 1800000"/>
              <a:gd name="connsiteY2" fmla="*/ 135828 h 1800000"/>
              <a:gd name="connsiteX3" fmla="*/ 1800000 w 1800000"/>
              <a:gd name="connsiteY3" fmla="*/ 1664172 h 1800000"/>
              <a:gd name="connsiteX4" fmla="*/ 1664172 w 1800000"/>
              <a:gd name="connsiteY4" fmla="*/ 1800000 h 1800000"/>
              <a:gd name="connsiteX5" fmla="*/ 135828 w 1800000"/>
              <a:gd name="connsiteY5" fmla="*/ 1800000 h 1800000"/>
              <a:gd name="connsiteX6" fmla="*/ 0 w 1800000"/>
              <a:gd name="connsiteY6" fmla="*/ 1664172 h 1800000"/>
              <a:gd name="connsiteX7" fmla="*/ 0 w 1800000"/>
              <a:gd name="connsiteY7" fmla="*/ 135828 h 1800000"/>
              <a:gd name="connsiteX8" fmla="*/ 135828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5828" y="0"/>
                </a:moveTo>
                <a:lnTo>
                  <a:pt x="1664172" y="0"/>
                </a:lnTo>
                <a:cubicBezTo>
                  <a:pt x="1739188" y="0"/>
                  <a:pt x="1800000" y="60812"/>
                  <a:pt x="1800000" y="135828"/>
                </a:cubicBezTo>
                <a:lnTo>
                  <a:pt x="1800000" y="1664172"/>
                </a:lnTo>
                <a:cubicBezTo>
                  <a:pt x="1800000" y="1739188"/>
                  <a:pt x="1739188" y="1800000"/>
                  <a:pt x="1664172" y="1800000"/>
                </a:cubicBezTo>
                <a:lnTo>
                  <a:pt x="135828" y="1800000"/>
                </a:lnTo>
                <a:cubicBezTo>
                  <a:pt x="60812" y="1800000"/>
                  <a:pt x="0" y="1739188"/>
                  <a:pt x="0" y="1664172"/>
                </a:cubicBezTo>
                <a:lnTo>
                  <a:pt x="0" y="135828"/>
                </a:lnTo>
                <a:cubicBezTo>
                  <a:pt x="0" y="60812"/>
                  <a:pt x="60812" y="0"/>
                  <a:pt x="135828" y="0"/>
                </a:cubicBezTo>
                <a:close/>
              </a:path>
            </a:pathLst>
          </a:custGeom>
          <a:pattFill prst="pct5">
            <a:fgClr>
              <a:schemeClr val="accent1"/>
            </a:fgClr>
            <a:bgClr>
              <a:schemeClr val="bg1"/>
            </a:bgClr>
          </a:pattFill>
        </p:spPr>
        <p:txBody>
          <a:bodyPr wrap="square">
            <a:noAutofit/>
          </a:bodyPr>
          <a:lstStyle/>
          <a:p>
            <a:endParaRPr lang="ar-SA"/>
          </a:p>
        </p:txBody>
      </p:sp>
      <p:sp>
        <p:nvSpPr>
          <p:cNvPr id="16" name="Picture Placeholder 15">
            <a:extLst>
              <a:ext uri="{FF2B5EF4-FFF2-40B4-BE49-F238E27FC236}">
                <a16:creationId xmlns:a16="http://schemas.microsoft.com/office/drawing/2014/main" id="{6186007C-3AD8-45A9-0CA6-7C4F32FBE21F}"/>
              </a:ext>
            </a:extLst>
          </p:cNvPr>
          <p:cNvSpPr>
            <a:spLocks noGrp="1"/>
          </p:cNvSpPr>
          <p:nvPr>
            <p:ph type="pic" sz="quarter" idx="10"/>
          </p:nvPr>
        </p:nvSpPr>
        <p:spPr>
          <a:xfrm>
            <a:off x="285135" y="1710813"/>
            <a:ext cx="2520000" cy="3240000"/>
          </a:xfrm>
          <a:custGeom>
            <a:avLst/>
            <a:gdLst>
              <a:gd name="connsiteX0" fmla="*/ 190159 w 2520000"/>
              <a:gd name="connsiteY0" fmla="*/ 0 h 3240000"/>
              <a:gd name="connsiteX1" fmla="*/ 2329841 w 2520000"/>
              <a:gd name="connsiteY1" fmla="*/ 0 h 3240000"/>
              <a:gd name="connsiteX2" fmla="*/ 2520000 w 2520000"/>
              <a:gd name="connsiteY2" fmla="*/ 190159 h 3240000"/>
              <a:gd name="connsiteX3" fmla="*/ 2520000 w 2520000"/>
              <a:gd name="connsiteY3" fmla="*/ 3049841 h 3240000"/>
              <a:gd name="connsiteX4" fmla="*/ 2329841 w 2520000"/>
              <a:gd name="connsiteY4" fmla="*/ 3240000 h 3240000"/>
              <a:gd name="connsiteX5" fmla="*/ 190159 w 2520000"/>
              <a:gd name="connsiteY5" fmla="*/ 3240000 h 3240000"/>
              <a:gd name="connsiteX6" fmla="*/ 0 w 2520000"/>
              <a:gd name="connsiteY6" fmla="*/ 3049841 h 3240000"/>
              <a:gd name="connsiteX7" fmla="*/ 0 w 2520000"/>
              <a:gd name="connsiteY7" fmla="*/ 190159 h 3240000"/>
              <a:gd name="connsiteX8" fmla="*/ 190159 w 2520000"/>
              <a:gd name="connsiteY8" fmla="*/ 0 h 32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000" h="3240000">
                <a:moveTo>
                  <a:pt x="190159" y="0"/>
                </a:moveTo>
                <a:lnTo>
                  <a:pt x="2329841" y="0"/>
                </a:lnTo>
                <a:cubicBezTo>
                  <a:pt x="2434863" y="0"/>
                  <a:pt x="2520000" y="85137"/>
                  <a:pt x="2520000" y="190159"/>
                </a:cubicBezTo>
                <a:lnTo>
                  <a:pt x="2520000" y="3049841"/>
                </a:lnTo>
                <a:cubicBezTo>
                  <a:pt x="2520000" y="3154863"/>
                  <a:pt x="2434863" y="3240000"/>
                  <a:pt x="2329841" y="3240000"/>
                </a:cubicBezTo>
                <a:lnTo>
                  <a:pt x="190159" y="3240000"/>
                </a:lnTo>
                <a:cubicBezTo>
                  <a:pt x="85137" y="3240000"/>
                  <a:pt x="0" y="3154863"/>
                  <a:pt x="0" y="3049841"/>
                </a:cubicBezTo>
                <a:lnTo>
                  <a:pt x="0" y="190159"/>
                </a:lnTo>
                <a:cubicBezTo>
                  <a:pt x="0" y="85137"/>
                  <a:pt x="85137" y="0"/>
                  <a:pt x="190159" y="0"/>
                </a:cubicBezTo>
                <a:close/>
              </a:path>
            </a:pathLst>
          </a:custGeom>
          <a:pattFill prst="pct5">
            <a:fgClr>
              <a:schemeClr val="accent1"/>
            </a:fgClr>
            <a:bgClr>
              <a:schemeClr val="bg1"/>
            </a:bgClr>
          </a:pattFill>
          <a:effectLst>
            <a:outerShdw blurRad="266700" dist="38100" dir="8100000" algn="tr" rotWithShape="0">
              <a:prstClr val="black">
                <a:alpha val="45000"/>
              </a:prstClr>
            </a:outerShdw>
          </a:effectLst>
        </p:spPr>
        <p:txBody>
          <a:bodyPr wrap="square">
            <a:noAutofit/>
          </a:bodyPr>
          <a:lstStyle/>
          <a:p>
            <a:endParaRPr lang="ar-SA"/>
          </a:p>
        </p:txBody>
      </p:sp>
    </p:spTree>
    <p:extLst>
      <p:ext uri="{BB962C8B-B14F-4D97-AF65-F5344CB8AC3E}">
        <p14:creationId xmlns:p14="http://schemas.microsoft.com/office/powerpoint/2010/main" val="3309497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15327B-E6F2-E001-84C6-5838ACC8DC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SA"/>
          </a:p>
        </p:txBody>
      </p:sp>
      <p:sp>
        <p:nvSpPr>
          <p:cNvPr id="3" name="Picture Placeholder 2">
            <a:extLst>
              <a:ext uri="{FF2B5EF4-FFF2-40B4-BE49-F238E27FC236}">
                <a16:creationId xmlns:a16="http://schemas.microsoft.com/office/drawing/2014/main" id="{F0B7E0FB-EA75-0C3A-8594-B91CD0D7315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SA"/>
          </a:p>
        </p:txBody>
      </p:sp>
      <p:sp>
        <p:nvSpPr>
          <p:cNvPr id="4" name="Text Placeholder 3">
            <a:extLst>
              <a:ext uri="{FF2B5EF4-FFF2-40B4-BE49-F238E27FC236}">
                <a16:creationId xmlns:a16="http://schemas.microsoft.com/office/drawing/2014/main" id="{CA5B3976-DCD9-AC1D-77EC-4CDF3136DB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C5CB96-50D5-76AA-D68D-801A2451D27C}"/>
              </a:ext>
            </a:extLst>
          </p:cNvPr>
          <p:cNvSpPr>
            <a:spLocks noGrp="1"/>
          </p:cNvSpPr>
          <p:nvPr>
            <p:ph type="dt" sz="half" idx="10"/>
          </p:nvPr>
        </p:nvSpPr>
        <p:spPr/>
        <p:txBody>
          <a:bodyPr/>
          <a:lstStyle/>
          <a:p>
            <a:fld id="{3A626A5F-6EF9-473E-90A5-1F24F4C27243}" type="datetimeFigureOut">
              <a:rPr lang="ar-SA" smtClean="0"/>
              <a:t>30/03/46</a:t>
            </a:fld>
            <a:endParaRPr lang="ar-SA"/>
          </a:p>
        </p:txBody>
      </p:sp>
      <p:sp>
        <p:nvSpPr>
          <p:cNvPr id="6" name="Footer Placeholder 5">
            <a:extLst>
              <a:ext uri="{FF2B5EF4-FFF2-40B4-BE49-F238E27FC236}">
                <a16:creationId xmlns:a16="http://schemas.microsoft.com/office/drawing/2014/main" id="{4FCF11CD-CD09-B11A-CCCA-272CF91D8A82}"/>
              </a:ext>
            </a:extLst>
          </p:cNvPr>
          <p:cNvSpPr>
            <a:spLocks noGrp="1"/>
          </p:cNvSpPr>
          <p:nvPr>
            <p:ph type="ftr" sz="quarter" idx="11"/>
          </p:nvPr>
        </p:nvSpPr>
        <p:spPr/>
        <p:txBody>
          <a:bodyPr/>
          <a:lstStyle/>
          <a:p>
            <a:endParaRPr lang="ar-SA"/>
          </a:p>
        </p:txBody>
      </p:sp>
      <p:sp>
        <p:nvSpPr>
          <p:cNvPr id="7" name="Slide Number Placeholder 6">
            <a:extLst>
              <a:ext uri="{FF2B5EF4-FFF2-40B4-BE49-F238E27FC236}">
                <a16:creationId xmlns:a16="http://schemas.microsoft.com/office/drawing/2014/main" id="{5D576932-C2E0-E079-7021-D96E74018541}"/>
              </a:ext>
            </a:extLst>
          </p:cNvPr>
          <p:cNvSpPr>
            <a:spLocks noGrp="1"/>
          </p:cNvSpPr>
          <p:nvPr>
            <p:ph type="sldNum" sz="quarter" idx="12"/>
          </p:nvPr>
        </p:nvSpPr>
        <p:spPr/>
        <p:txBody>
          <a:bodyPr/>
          <a:lstStyle/>
          <a:p>
            <a:fld id="{EA284F33-CAC8-46B2-A8A7-EB9A3889BE00}" type="slidenum">
              <a:rPr lang="ar-SA" smtClean="0"/>
              <a:t>‹#›</a:t>
            </a:fld>
            <a:endParaRPr lang="ar-SA"/>
          </a:p>
        </p:txBody>
      </p:sp>
    </p:spTree>
    <p:extLst>
      <p:ext uri="{BB962C8B-B14F-4D97-AF65-F5344CB8AC3E}">
        <p14:creationId xmlns:p14="http://schemas.microsoft.com/office/powerpoint/2010/main" val="1211084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A6FA10-AD03-7B0B-F4DA-D2C86D48F9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ar-SA"/>
          </a:p>
        </p:txBody>
      </p:sp>
      <p:sp>
        <p:nvSpPr>
          <p:cNvPr id="3" name="Text Placeholder 2">
            <a:extLst>
              <a:ext uri="{FF2B5EF4-FFF2-40B4-BE49-F238E27FC236}">
                <a16:creationId xmlns:a16="http://schemas.microsoft.com/office/drawing/2014/main" id="{E018D3AA-4E25-5639-12F0-A4076D6D3E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853716D7-47FD-76B5-AF97-AAFC8FCA129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A626A5F-6EF9-473E-90A5-1F24F4C27243}" type="datetimeFigureOut">
              <a:rPr lang="ar-SA" smtClean="0"/>
              <a:t>30/03/46</a:t>
            </a:fld>
            <a:endParaRPr lang="ar-SA"/>
          </a:p>
        </p:txBody>
      </p:sp>
      <p:sp>
        <p:nvSpPr>
          <p:cNvPr id="5" name="Footer Placeholder 4">
            <a:extLst>
              <a:ext uri="{FF2B5EF4-FFF2-40B4-BE49-F238E27FC236}">
                <a16:creationId xmlns:a16="http://schemas.microsoft.com/office/drawing/2014/main" id="{7AB18291-43B6-0A07-0957-9225D4FC05F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ar-SA"/>
          </a:p>
        </p:txBody>
      </p:sp>
      <p:sp>
        <p:nvSpPr>
          <p:cNvPr id="6" name="Slide Number Placeholder 5">
            <a:extLst>
              <a:ext uri="{FF2B5EF4-FFF2-40B4-BE49-F238E27FC236}">
                <a16:creationId xmlns:a16="http://schemas.microsoft.com/office/drawing/2014/main" id="{2B01D1F4-0B09-B18E-FA87-D0AD9E84AC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A284F33-CAC8-46B2-A8A7-EB9A3889BE00}" type="slidenum">
              <a:rPr lang="ar-SA" smtClean="0"/>
              <a:t>‹#›</a:t>
            </a:fld>
            <a:endParaRPr lang="ar-SA"/>
          </a:p>
        </p:txBody>
      </p:sp>
    </p:spTree>
    <p:extLst>
      <p:ext uri="{BB962C8B-B14F-4D97-AF65-F5344CB8AC3E}">
        <p14:creationId xmlns:p14="http://schemas.microsoft.com/office/powerpoint/2010/main" val="20436856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ar-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13" Type="http://schemas.openxmlformats.org/officeDocument/2006/relationships/slide" Target="slide4.xml"/><Relationship Id="rId3" Type="http://schemas.openxmlformats.org/officeDocument/2006/relationships/image" Target="../media/image2.png"/><Relationship Id="rId7" Type="http://schemas.openxmlformats.org/officeDocument/2006/relationships/image" Target="../media/image6.jpg"/><Relationship Id="rId12" Type="http://schemas.openxmlformats.org/officeDocument/2006/relationships/slide" Target="slide3.xml"/><Relationship Id="rId2" Type="http://schemas.openxmlformats.org/officeDocument/2006/relationships/image" Target="../media/image1.jpeg"/><Relationship Id="rId1" Type="http://schemas.openxmlformats.org/officeDocument/2006/relationships/slideLayout" Target="../slideLayouts/slideLayout8.xml"/><Relationship Id="rId6" Type="http://schemas.openxmlformats.org/officeDocument/2006/relationships/image" Target="../media/image5.jpeg"/><Relationship Id="rId11" Type="http://schemas.openxmlformats.org/officeDocument/2006/relationships/slide" Target="slide2.xml"/><Relationship Id="rId5" Type="http://schemas.openxmlformats.org/officeDocument/2006/relationships/image" Target="../media/image4.png"/><Relationship Id="rId10" Type="http://schemas.openxmlformats.org/officeDocument/2006/relationships/slide" Target="slide1.xml"/><Relationship Id="rId4" Type="http://schemas.openxmlformats.org/officeDocument/2006/relationships/image" Target="../media/image3.svg"/><Relationship Id="rId9" Type="http://schemas.openxmlformats.org/officeDocument/2006/relationships/image" Target="../media/image8.png"/><Relationship Id="rId14" Type="http://schemas.openxmlformats.org/officeDocument/2006/relationships/slide" Target="slide5.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4.xml"/><Relationship Id="rId3" Type="http://schemas.openxmlformats.org/officeDocument/2006/relationships/image" Target="../media/image6.jpg"/><Relationship Id="rId7" Type="http://schemas.openxmlformats.org/officeDocument/2006/relationships/image" Target="../media/image4.png"/><Relationship Id="rId12" Type="http://schemas.openxmlformats.org/officeDocument/2006/relationships/slide" Target="slide3.xml"/><Relationship Id="rId2" Type="http://schemas.openxmlformats.org/officeDocument/2006/relationships/image" Target="../media/image9.jpeg"/><Relationship Id="rId1" Type="http://schemas.openxmlformats.org/officeDocument/2006/relationships/slideLayout" Target="../slideLayouts/slideLayout8.xml"/><Relationship Id="rId6" Type="http://schemas.openxmlformats.org/officeDocument/2006/relationships/image" Target="../media/image7.jpeg"/><Relationship Id="rId11" Type="http://schemas.openxmlformats.org/officeDocument/2006/relationships/slide" Target="slide2.xml"/><Relationship Id="rId5" Type="http://schemas.openxmlformats.org/officeDocument/2006/relationships/image" Target="../media/image10.jpeg"/><Relationship Id="rId10" Type="http://schemas.openxmlformats.org/officeDocument/2006/relationships/slide" Target="slide1.xml"/><Relationship Id="rId4" Type="http://schemas.openxmlformats.org/officeDocument/2006/relationships/image" Target="../media/image8.png"/><Relationship Id="rId9" Type="http://schemas.openxmlformats.org/officeDocument/2006/relationships/image" Target="../media/image3.svg"/><Relationship Id="rId14" Type="http://schemas.openxmlformats.org/officeDocument/2006/relationships/slide" Target="slide5.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4.xml"/><Relationship Id="rId3" Type="http://schemas.openxmlformats.org/officeDocument/2006/relationships/image" Target="../media/image6.jpg"/><Relationship Id="rId7" Type="http://schemas.openxmlformats.org/officeDocument/2006/relationships/image" Target="../media/image4.png"/><Relationship Id="rId12" Type="http://schemas.openxmlformats.org/officeDocument/2006/relationships/slide" Target="slide3.xml"/><Relationship Id="rId2" Type="http://schemas.openxmlformats.org/officeDocument/2006/relationships/image" Target="../media/image11.jpeg"/><Relationship Id="rId1" Type="http://schemas.openxmlformats.org/officeDocument/2006/relationships/slideLayout" Target="../slideLayouts/slideLayout8.xml"/><Relationship Id="rId6" Type="http://schemas.openxmlformats.org/officeDocument/2006/relationships/image" Target="../media/image7.jpeg"/><Relationship Id="rId11" Type="http://schemas.openxmlformats.org/officeDocument/2006/relationships/slide" Target="slide2.xml"/><Relationship Id="rId5" Type="http://schemas.openxmlformats.org/officeDocument/2006/relationships/image" Target="../media/image10.jpeg"/><Relationship Id="rId10" Type="http://schemas.openxmlformats.org/officeDocument/2006/relationships/slide" Target="slide1.xml"/><Relationship Id="rId4" Type="http://schemas.openxmlformats.org/officeDocument/2006/relationships/image" Target="../media/image8.png"/><Relationship Id="rId9" Type="http://schemas.openxmlformats.org/officeDocument/2006/relationships/image" Target="../media/image3.svg"/><Relationship Id="rId14" Type="http://schemas.openxmlformats.org/officeDocument/2006/relationships/slide" Target="slide5.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4.xml"/><Relationship Id="rId3" Type="http://schemas.openxmlformats.org/officeDocument/2006/relationships/image" Target="../media/image13.jpeg"/><Relationship Id="rId7" Type="http://schemas.openxmlformats.org/officeDocument/2006/relationships/image" Target="../media/image8.png"/><Relationship Id="rId12" Type="http://schemas.openxmlformats.org/officeDocument/2006/relationships/slide" Target="slide3.xml"/><Relationship Id="rId2" Type="http://schemas.openxmlformats.org/officeDocument/2006/relationships/image" Target="../media/image12.jpeg"/><Relationship Id="rId1" Type="http://schemas.openxmlformats.org/officeDocument/2006/relationships/slideLayout" Target="../slideLayouts/slideLayout8.xml"/><Relationship Id="rId6" Type="http://schemas.openxmlformats.org/officeDocument/2006/relationships/image" Target="../media/image6.jpg"/><Relationship Id="rId11" Type="http://schemas.openxmlformats.org/officeDocument/2006/relationships/slide" Target="slide2.xml"/><Relationship Id="rId5" Type="http://schemas.openxmlformats.org/officeDocument/2006/relationships/image" Target="../media/image4.png"/><Relationship Id="rId10" Type="http://schemas.openxmlformats.org/officeDocument/2006/relationships/slide" Target="slide1.xml"/><Relationship Id="rId4" Type="http://schemas.openxmlformats.org/officeDocument/2006/relationships/image" Target="../media/image7.jpeg"/><Relationship Id="rId9" Type="http://schemas.openxmlformats.org/officeDocument/2006/relationships/image" Target="../media/image3.svg"/><Relationship Id="rId14" Type="http://schemas.openxmlformats.org/officeDocument/2006/relationships/slide" Target="slide5.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slide" Target="slide4.xml"/><Relationship Id="rId3" Type="http://schemas.openxmlformats.org/officeDocument/2006/relationships/image" Target="../media/image10.jpeg"/><Relationship Id="rId7" Type="http://schemas.openxmlformats.org/officeDocument/2006/relationships/image" Target="../media/image8.png"/><Relationship Id="rId12" Type="http://schemas.openxmlformats.org/officeDocument/2006/relationships/slide" Target="slide3.xml"/><Relationship Id="rId2" Type="http://schemas.openxmlformats.org/officeDocument/2006/relationships/image" Target="../media/image14.jpeg"/><Relationship Id="rId1" Type="http://schemas.openxmlformats.org/officeDocument/2006/relationships/slideLayout" Target="../slideLayouts/slideLayout8.xml"/><Relationship Id="rId6" Type="http://schemas.openxmlformats.org/officeDocument/2006/relationships/image" Target="../media/image6.jpg"/><Relationship Id="rId11" Type="http://schemas.openxmlformats.org/officeDocument/2006/relationships/slide" Target="slide2.xml"/><Relationship Id="rId5" Type="http://schemas.openxmlformats.org/officeDocument/2006/relationships/image" Target="../media/image4.png"/><Relationship Id="rId10" Type="http://schemas.openxmlformats.org/officeDocument/2006/relationships/slide" Target="slide1.xml"/><Relationship Id="rId4" Type="http://schemas.openxmlformats.org/officeDocument/2006/relationships/image" Target="../media/image7.jpeg"/><Relationship Id="rId9" Type="http://schemas.openxmlformats.org/officeDocument/2006/relationships/image" Target="../media/image3.svg"/><Relationship Id="rId14" Type="http://schemas.openxmlformats.org/officeDocument/2006/relationships/slide" Target="slide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65" name="Rectangle 64">
            <a:extLst>
              <a:ext uri="{FF2B5EF4-FFF2-40B4-BE49-F238E27FC236}">
                <a16:creationId xmlns:a16="http://schemas.microsoft.com/office/drawing/2014/main" id="{057601B6-85F7-7DD7-BE9E-568D25F1C3B6}"/>
              </a:ext>
            </a:extLst>
          </p:cNvPr>
          <p:cNvSpPr/>
          <p:nvPr/>
        </p:nvSpPr>
        <p:spPr>
          <a:xfrm>
            <a:off x="0" y="0"/>
            <a:ext cx="12192000" cy="6858000"/>
          </a:xfrm>
          <a:prstGeom prst="rect">
            <a:avLst/>
          </a:prstGeom>
          <a:solidFill>
            <a:schemeClr val="tx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pic>
        <p:nvPicPr>
          <p:cNvPr id="11" name="Graphic 10" descr="Circle with left arrow outline">
            <a:hlinkClick r:id="" action="ppaction://hlinkshowjump?jump=nextslide"/>
            <a:extLst>
              <a:ext uri="{FF2B5EF4-FFF2-40B4-BE49-F238E27FC236}">
                <a16:creationId xmlns:a16="http://schemas.microsoft.com/office/drawing/2014/main" id="{8ADD208A-79D0-6B56-380E-9B26411D8CD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287190" y="5535562"/>
            <a:ext cx="651382" cy="651382"/>
          </a:xfrm>
          <a:prstGeom prst="rect">
            <a:avLst/>
          </a:prstGeom>
        </p:spPr>
      </p:pic>
      <p:pic>
        <p:nvPicPr>
          <p:cNvPr id="12" name="Graphic 11" descr="Circle with left arrow outline">
            <a:hlinkClick r:id="" action="ppaction://hlinkshowjump?jump=previousslide"/>
            <a:extLst>
              <a:ext uri="{FF2B5EF4-FFF2-40B4-BE49-F238E27FC236}">
                <a16:creationId xmlns:a16="http://schemas.microsoft.com/office/drawing/2014/main" id="{0B3434DE-6B2D-BD8B-F084-EE51EDA9ADC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4361447" y="5535562"/>
            <a:ext cx="651382" cy="651382"/>
          </a:xfrm>
          <a:prstGeom prst="rect">
            <a:avLst/>
          </a:prstGeom>
        </p:spPr>
      </p:pic>
      <p:pic>
        <p:nvPicPr>
          <p:cNvPr id="8" name="Picture Placeholder 14">
            <a:extLst>
              <a:ext uri="{FF2B5EF4-FFF2-40B4-BE49-F238E27FC236}">
                <a16:creationId xmlns:a16="http://schemas.microsoft.com/office/drawing/2014/main" id="{A0377EA5-175E-101B-A2C7-784EC19A4254}"/>
              </a:ext>
            </a:extLst>
          </p:cNvPr>
          <p:cNvPicPr>
            <a:picLocks noGrp="1" noChangeAspect="1"/>
          </p:cNvPicPr>
          <p:nvPr>
            <p:ph type="pic" sz="quarter" idx="10"/>
          </p:nvPr>
        </p:nvPicPr>
        <p:blipFill>
          <a:blip r:embed="rId5">
            <a:extLst>
              <a:ext uri="{28A0092B-C50C-407E-A947-70E740481C1C}">
                <a14:useLocalDpi xmlns:a14="http://schemas.microsoft.com/office/drawing/2010/main" val="0"/>
              </a:ext>
            </a:extLst>
          </a:blip>
          <a:srcRect l="5776" r="5776"/>
          <a:stretch/>
        </p:blipFill>
        <p:spPr>
          <a:xfrm>
            <a:off x="5938572" y="1711325"/>
            <a:ext cx="2519363" cy="3240088"/>
          </a:xfrm>
          <a:custGeom>
            <a:avLst/>
            <a:gdLst>
              <a:gd name="connsiteX0" fmla="*/ 135828 w 1800000"/>
              <a:gd name="connsiteY0" fmla="*/ 0 h 1800000"/>
              <a:gd name="connsiteX1" fmla="*/ 1664172 w 1800000"/>
              <a:gd name="connsiteY1" fmla="*/ 0 h 1800000"/>
              <a:gd name="connsiteX2" fmla="*/ 1800000 w 1800000"/>
              <a:gd name="connsiteY2" fmla="*/ 135828 h 1800000"/>
              <a:gd name="connsiteX3" fmla="*/ 1800000 w 1800000"/>
              <a:gd name="connsiteY3" fmla="*/ 1664172 h 1800000"/>
              <a:gd name="connsiteX4" fmla="*/ 1664172 w 1800000"/>
              <a:gd name="connsiteY4" fmla="*/ 1800000 h 1800000"/>
              <a:gd name="connsiteX5" fmla="*/ 135828 w 1800000"/>
              <a:gd name="connsiteY5" fmla="*/ 1800000 h 1800000"/>
              <a:gd name="connsiteX6" fmla="*/ 0 w 1800000"/>
              <a:gd name="connsiteY6" fmla="*/ 1664172 h 1800000"/>
              <a:gd name="connsiteX7" fmla="*/ 0 w 1800000"/>
              <a:gd name="connsiteY7" fmla="*/ 135828 h 1800000"/>
              <a:gd name="connsiteX8" fmla="*/ 135828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5828" y="0"/>
                </a:moveTo>
                <a:lnTo>
                  <a:pt x="1664172" y="0"/>
                </a:lnTo>
                <a:cubicBezTo>
                  <a:pt x="1739188" y="0"/>
                  <a:pt x="1800000" y="60812"/>
                  <a:pt x="1800000" y="135828"/>
                </a:cubicBezTo>
                <a:lnTo>
                  <a:pt x="1800000" y="1664172"/>
                </a:lnTo>
                <a:cubicBezTo>
                  <a:pt x="1800000" y="1739188"/>
                  <a:pt x="1739188" y="1800000"/>
                  <a:pt x="1664172" y="1800000"/>
                </a:cubicBezTo>
                <a:lnTo>
                  <a:pt x="135828" y="1800000"/>
                </a:lnTo>
                <a:cubicBezTo>
                  <a:pt x="60812" y="1800000"/>
                  <a:pt x="0" y="1739188"/>
                  <a:pt x="0" y="1664172"/>
                </a:cubicBezTo>
                <a:lnTo>
                  <a:pt x="0" y="135828"/>
                </a:lnTo>
                <a:cubicBezTo>
                  <a:pt x="0" y="60812"/>
                  <a:pt x="60812" y="0"/>
                  <a:pt x="135828" y="0"/>
                </a:cubicBezTo>
                <a:close/>
              </a:path>
            </a:pathLst>
          </a:custGeom>
          <a:pattFill prst="pct5">
            <a:fgClr>
              <a:schemeClr val="accent1"/>
            </a:fgClr>
            <a:bgClr>
              <a:schemeClr val="bg1"/>
            </a:bgClr>
          </a:pattFill>
        </p:spPr>
      </p:pic>
      <p:pic>
        <p:nvPicPr>
          <p:cNvPr id="38" name="Picture Placeholder 37">
            <a:extLst>
              <a:ext uri="{FF2B5EF4-FFF2-40B4-BE49-F238E27FC236}">
                <a16:creationId xmlns:a16="http://schemas.microsoft.com/office/drawing/2014/main" id="{C79EADDF-551A-9E51-6AE7-42AAEC9B7545}"/>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16658" r="16658"/>
          <a:stretch/>
        </p:blipFill>
        <p:spPr>
          <a:xfrm>
            <a:off x="12306987" y="2950943"/>
            <a:ext cx="1800000" cy="1800000"/>
          </a:xfrm>
        </p:spPr>
      </p:pic>
      <p:pic>
        <p:nvPicPr>
          <p:cNvPr id="31" name="Picture Placeholder 8">
            <a:extLst>
              <a:ext uri="{FF2B5EF4-FFF2-40B4-BE49-F238E27FC236}">
                <a16:creationId xmlns:a16="http://schemas.microsoft.com/office/drawing/2014/main" id="{79CECD74-1905-D812-369C-4B995A55D705}"/>
              </a:ext>
            </a:extLst>
          </p:cNvPr>
          <p:cNvPicPr>
            <a:picLocks noGrp="1" noChangeAspect="1"/>
          </p:cNvPicPr>
          <p:nvPr>
            <p:ph type="pic" sz="quarter" idx="11"/>
          </p:nvPr>
        </p:nvPicPr>
        <p:blipFill>
          <a:blip r:embed="rId7">
            <a:extLst>
              <a:ext uri="{28A0092B-C50C-407E-A947-70E740481C1C}">
                <a14:useLocalDpi xmlns:a14="http://schemas.microsoft.com/office/drawing/2010/main" val="0"/>
              </a:ext>
            </a:extLst>
          </a:blip>
          <a:srcRect l="21978" r="21978"/>
          <a:stretch/>
        </p:blipFill>
        <p:spPr>
          <a:xfrm>
            <a:off x="8526197" y="2951163"/>
            <a:ext cx="1800225" cy="1800225"/>
          </a:xfrm>
          <a:custGeom>
            <a:avLst/>
            <a:gdLst>
              <a:gd name="connsiteX0" fmla="*/ 136460 w 1800000"/>
              <a:gd name="connsiteY0" fmla="*/ 0 h 1800000"/>
              <a:gd name="connsiteX1" fmla="*/ 1663541 w 1800000"/>
              <a:gd name="connsiteY1" fmla="*/ 0 h 1800000"/>
              <a:gd name="connsiteX2" fmla="*/ 1800000 w 1800000"/>
              <a:gd name="connsiteY2" fmla="*/ 135828 h 1800000"/>
              <a:gd name="connsiteX3" fmla="*/ 1800000 w 1800000"/>
              <a:gd name="connsiteY3" fmla="*/ 1664172 h 1800000"/>
              <a:gd name="connsiteX4" fmla="*/ 1663541 w 1800000"/>
              <a:gd name="connsiteY4" fmla="*/ 1800000 h 1800000"/>
              <a:gd name="connsiteX5" fmla="*/ 136460 w 1800000"/>
              <a:gd name="connsiteY5" fmla="*/ 1800000 h 1800000"/>
              <a:gd name="connsiteX6" fmla="*/ 0 w 1800000"/>
              <a:gd name="connsiteY6" fmla="*/ 1664172 h 1800000"/>
              <a:gd name="connsiteX7" fmla="*/ 0 w 1800000"/>
              <a:gd name="connsiteY7" fmla="*/ 135828 h 1800000"/>
              <a:gd name="connsiteX8" fmla="*/ 136460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6460" y="0"/>
                </a:moveTo>
                <a:lnTo>
                  <a:pt x="1663541" y="0"/>
                </a:lnTo>
                <a:cubicBezTo>
                  <a:pt x="1738905" y="0"/>
                  <a:pt x="1800000" y="60812"/>
                  <a:pt x="1800000" y="135828"/>
                </a:cubicBezTo>
                <a:lnTo>
                  <a:pt x="1800000" y="1664172"/>
                </a:lnTo>
                <a:cubicBezTo>
                  <a:pt x="1800000" y="1739188"/>
                  <a:pt x="1738905" y="1800000"/>
                  <a:pt x="1663541" y="1800000"/>
                </a:cubicBezTo>
                <a:lnTo>
                  <a:pt x="136460" y="1800000"/>
                </a:lnTo>
                <a:cubicBezTo>
                  <a:pt x="61095" y="1800000"/>
                  <a:pt x="0" y="1739188"/>
                  <a:pt x="0" y="1664172"/>
                </a:cubicBezTo>
                <a:lnTo>
                  <a:pt x="0" y="135828"/>
                </a:lnTo>
                <a:cubicBezTo>
                  <a:pt x="0" y="60812"/>
                  <a:pt x="61095" y="0"/>
                  <a:pt x="136460" y="0"/>
                </a:cubicBezTo>
                <a:close/>
              </a:path>
            </a:pathLst>
          </a:custGeom>
          <a:pattFill prst="pct5">
            <a:fgClr>
              <a:schemeClr val="accent1"/>
            </a:fgClr>
            <a:bgClr>
              <a:schemeClr val="bg1"/>
            </a:bgClr>
          </a:pattFill>
        </p:spPr>
      </p:pic>
      <p:pic>
        <p:nvPicPr>
          <p:cNvPr id="40" name="Picture Placeholder 39" descr="A person wearing virtual reality goggles&#10;&#10;Description automatically generated">
            <a:extLst>
              <a:ext uri="{FF2B5EF4-FFF2-40B4-BE49-F238E27FC236}">
                <a16:creationId xmlns:a16="http://schemas.microsoft.com/office/drawing/2014/main" id="{1CA39808-4FA3-1496-8198-427A95A64361}"/>
              </a:ext>
            </a:extLst>
          </p:cNvPr>
          <p:cNvPicPr>
            <a:picLocks noGrp="1" noChangeAspect="1"/>
          </p:cNvPicPr>
          <p:nvPr>
            <p:ph type="pic" sz="quarter" idx="14"/>
          </p:nvPr>
        </p:nvPicPr>
        <p:blipFill>
          <a:blip r:embed="rId8">
            <a:extLst>
              <a:ext uri="{28A0092B-C50C-407E-A947-70E740481C1C}">
                <a14:useLocalDpi xmlns:a14="http://schemas.microsoft.com/office/drawing/2010/main" val="0"/>
              </a:ext>
            </a:extLst>
          </a:blip>
          <a:srcRect t="17329" b="17329"/>
          <a:stretch>
            <a:fillRect/>
          </a:stretch>
        </p:blipFill>
        <p:spPr>
          <a:xfrm>
            <a:off x="14219325" y="2949136"/>
            <a:ext cx="1836000" cy="1800000"/>
          </a:xfrm>
        </p:spPr>
      </p:pic>
      <p:pic>
        <p:nvPicPr>
          <p:cNvPr id="36" name="Picture Placeholder 12" descr="A person touching a touch screen&#10;&#10;Description automatically generated">
            <a:extLst>
              <a:ext uri="{FF2B5EF4-FFF2-40B4-BE49-F238E27FC236}">
                <a16:creationId xmlns:a16="http://schemas.microsoft.com/office/drawing/2014/main" id="{D57F7D62-C438-395A-3977-F1AB4B54BFD5}"/>
              </a:ext>
            </a:extLst>
          </p:cNvPr>
          <p:cNvPicPr>
            <a:picLocks noGrp="1" noChangeAspect="1"/>
          </p:cNvPicPr>
          <p:nvPr>
            <p:ph type="pic" sz="quarter" idx="12"/>
          </p:nvPr>
        </p:nvPicPr>
        <p:blipFill>
          <a:blip r:embed="rId9">
            <a:extLst>
              <a:ext uri="{28A0092B-C50C-407E-A947-70E740481C1C}">
                <a14:useLocalDpi xmlns:a14="http://schemas.microsoft.com/office/drawing/2010/main" val="0"/>
              </a:ext>
            </a:extLst>
          </a:blip>
          <a:srcRect l="16608" r="16608"/>
          <a:stretch>
            <a:fillRect/>
          </a:stretch>
        </p:blipFill>
        <p:spPr>
          <a:xfrm>
            <a:off x="10394685" y="2951163"/>
            <a:ext cx="1800225" cy="1800225"/>
          </a:xfrm>
        </p:spPr>
      </p:pic>
      <p:sp>
        <p:nvSpPr>
          <p:cNvPr id="43" name="TextBox 42">
            <a:extLst>
              <a:ext uri="{FF2B5EF4-FFF2-40B4-BE49-F238E27FC236}">
                <a16:creationId xmlns:a16="http://schemas.microsoft.com/office/drawing/2014/main" id="{E8B6B6CD-7D24-76B6-9E86-ECFC4D7746C7}"/>
              </a:ext>
            </a:extLst>
          </p:cNvPr>
          <p:cNvSpPr txBox="1"/>
          <p:nvPr/>
        </p:nvSpPr>
        <p:spPr>
          <a:xfrm>
            <a:off x="5938572" y="4255089"/>
            <a:ext cx="1927778" cy="307777"/>
          </a:xfrm>
          <a:prstGeom prst="rect">
            <a:avLst/>
          </a:prstGeom>
          <a:noFill/>
        </p:spPr>
        <p:txBody>
          <a:bodyPr wrap="square" rtlCol="1">
            <a:spAutoFit/>
          </a:bodyPr>
          <a:lstStyle/>
          <a:p>
            <a:r>
              <a:rPr lang="en-US" sz="14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The Evolution of Technology</a:t>
            </a:r>
            <a:endParaRPr lang="ar-SA" sz="1400" b="1" dirty="0">
              <a:solidFill>
                <a:schemeClr val="bg1"/>
              </a:solidFill>
              <a:effectLst>
                <a:outerShdw blurRad="38100" dist="38100" dir="2700000" algn="tl">
                  <a:srgbClr val="000000">
                    <a:alpha val="43137"/>
                  </a:srgbClr>
                </a:outerShdw>
              </a:effectLst>
              <a:latin typeface="Agency FB" panose="020B0503020202020204" pitchFamily="34" charset="0"/>
            </a:endParaRPr>
          </a:p>
        </p:txBody>
      </p:sp>
      <p:sp>
        <p:nvSpPr>
          <p:cNvPr id="44" name="TextBox 43">
            <a:extLst>
              <a:ext uri="{FF2B5EF4-FFF2-40B4-BE49-F238E27FC236}">
                <a16:creationId xmlns:a16="http://schemas.microsoft.com/office/drawing/2014/main" id="{3F55964E-7D98-B4FD-A9A2-26DA7EFBD01A}"/>
              </a:ext>
            </a:extLst>
          </p:cNvPr>
          <p:cNvSpPr txBox="1"/>
          <p:nvPr/>
        </p:nvSpPr>
        <p:spPr>
          <a:xfrm>
            <a:off x="8526197"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From the Industrial Revolution to the Digital Age</a:t>
            </a:r>
          </a:p>
        </p:txBody>
      </p:sp>
      <p:sp>
        <p:nvSpPr>
          <p:cNvPr id="45" name="TextBox 44">
            <a:extLst>
              <a:ext uri="{FF2B5EF4-FFF2-40B4-BE49-F238E27FC236}">
                <a16:creationId xmlns:a16="http://schemas.microsoft.com/office/drawing/2014/main" id="{C453D374-8CEF-4449-C292-8F315043A9F9}"/>
              </a:ext>
            </a:extLst>
          </p:cNvPr>
          <p:cNvSpPr txBox="1"/>
          <p:nvPr/>
        </p:nvSpPr>
        <p:spPr>
          <a:xfrm>
            <a:off x="10482350"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Advancements in Computing Power</a:t>
            </a:r>
          </a:p>
        </p:txBody>
      </p:sp>
      <p:sp>
        <p:nvSpPr>
          <p:cNvPr id="46" name="TextBox 45">
            <a:extLst>
              <a:ext uri="{FF2B5EF4-FFF2-40B4-BE49-F238E27FC236}">
                <a16:creationId xmlns:a16="http://schemas.microsoft.com/office/drawing/2014/main" id="{E1E98934-083B-17D3-D8A1-2BDD7485BE66}"/>
              </a:ext>
            </a:extLst>
          </p:cNvPr>
          <p:cNvSpPr txBox="1"/>
          <p:nvPr/>
        </p:nvSpPr>
        <p:spPr>
          <a:xfrm>
            <a:off x="12306987"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Artificial Intelligence and Machine Learning</a:t>
            </a:r>
          </a:p>
        </p:txBody>
      </p:sp>
      <p:sp>
        <p:nvSpPr>
          <p:cNvPr id="49" name="TextBox 48">
            <a:extLst>
              <a:ext uri="{FF2B5EF4-FFF2-40B4-BE49-F238E27FC236}">
                <a16:creationId xmlns:a16="http://schemas.microsoft.com/office/drawing/2014/main" id="{6C766C9E-32BF-8485-7D28-413CDFB7DB44}"/>
              </a:ext>
            </a:extLst>
          </p:cNvPr>
          <p:cNvSpPr txBox="1"/>
          <p:nvPr/>
        </p:nvSpPr>
        <p:spPr>
          <a:xfrm>
            <a:off x="14287587"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The Future of Technology: Trends and Predictions</a:t>
            </a:r>
          </a:p>
        </p:txBody>
      </p:sp>
      <p:cxnSp>
        <p:nvCxnSpPr>
          <p:cNvPr id="55" name="Straight Connector 54">
            <a:extLst>
              <a:ext uri="{FF2B5EF4-FFF2-40B4-BE49-F238E27FC236}">
                <a16:creationId xmlns:a16="http://schemas.microsoft.com/office/drawing/2014/main" id="{B1139D07-1078-A281-D657-36A299E1A4E2}"/>
              </a:ext>
            </a:extLst>
          </p:cNvPr>
          <p:cNvCxnSpPr>
            <a:cxnSpLocks/>
            <a:endCxn id="62" idx="4"/>
          </p:cNvCxnSpPr>
          <p:nvPr/>
        </p:nvCxnSpPr>
        <p:spPr>
          <a:xfrm>
            <a:off x="521110" y="1494503"/>
            <a:ext cx="4343" cy="3429429"/>
          </a:xfrm>
          <a:prstGeom prst="line">
            <a:avLst/>
          </a:prstGeom>
          <a:ln>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sp>
        <p:nvSpPr>
          <p:cNvPr id="57" name="Oval 56">
            <a:hlinkClick r:id="rId10" action="ppaction://hlinksldjump"/>
            <a:extLst>
              <a:ext uri="{FF2B5EF4-FFF2-40B4-BE49-F238E27FC236}">
                <a16:creationId xmlns:a16="http://schemas.microsoft.com/office/drawing/2014/main" id="{194E7E56-4F8C-BAA3-5F20-1C0A2D21A103}"/>
              </a:ext>
            </a:extLst>
          </p:cNvPr>
          <p:cNvSpPr/>
          <p:nvPr/>
        </p:nvSpPr>
        <p:spPr>
          <a:xfrm>
            <a:off x="333910" y="1494501"/>
            <a:ext cx="374400" cy="3744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59" name="Oval 58">
            <a:hlinkClick r:id="rId11" action="ppaction://hlinksldjump"/>
            <a:extLst>
              <a:ext uri="{FF2B5EF4-FFF2-40B4-BE49-F238E27FC236}">
                <a16:creationId xmlns:a16="http://schemas.microsoft.com/office/drawing/2014/main" id="{BC195667-2C37-E578-80F3-DCD92B7E7FED}"/>
              </a:ext>
            </a:extLst>
          </p:cNvPr>
          <p:cNvSpPr/>
          <p:nvPr/>
        </p:nvSpPr>
        <p:spPr>
          <a:xfrm>
            <a:off x="437253" y="2307759"/>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60" name="Oval 59">
            <a:hlinkClick r:id="rId12" action="ppaction://hlinksldjump"/>
            <a:extLst>
              <a:ext uri="{FF2B5EF4-FFF2-40B4-BE49-F238E27FC236}">
                <a16:creationId xmlns:a16="http://schemas.microsoft.com/office/drawing/2014/main" id="{EB16FDB7-53E4-13C5-27E2-F68C3FA61EFF}"/>
              </a:ext>
            </a:extLst>
          </p:cNvPr>
          <p:cNvSpPr/>
          <p:nvPr/>
        </p:nvSpPr>
        <p:spPr>
          <a:xfrm>
            <a:off x="437253" y="3121017"/>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61" name="Oval 60">
            <a:hlinkClick r:id="rId13" action="ppaction://hlinksldjump"/>
            <a:extLst>
              <a:ext uri="{FF2B5EF4-FFF2-40B4-BE49-F238E27FC236}">
                <a16:creationId xmlns:a16="http://schemas.microsoft.com/office/drawing/2014/main" id="{05F1C077-36D8-17D3-F34E-D20193C7AD9F}"/>
              </a:ext>
            </a:extLst>
          </p:cNvPr>
          <p:cNvSpPr/>
          <p:nvPr/>
        </p:nvSpPr>
        <p:spPr>
          <a:xfrm>
            <a:off x="437253" y="3934275"/>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62" name="Oval 61">
            <a:hlinkClick r:id="rId14" action="ppaction://hlinksldjump"/>
            <a:extLst>
              <a:ext uri="{FF2B5EF4-FFF2-40B4-BE49-F238E27FC236}">
                <a16:creationId xmlns:a16="http://schemas.microsoft.com/office/drawing/2014/main" id="{294B3C66-E23F-EAED-B36C-6843F61578D8}"/>
              </a:ext>
            </a:extLst>
          </p:cNvPr>
          <p:cNvSpPr/>
          <p:nvPr/>
        </p:nvSpPr>
        <p:spPr>
          <a:xfrm>
            <a:off x="437253" y="4747532"/>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66" name="Text 0">
            <a:extLst>
              <a:ext uri="{FF2B5EF4-FFF2-40B4-BE49-F238E27FC236}">
                <a16:creationId xmlns:a16="http://schemas.microsoft.com/office/drawing/2014/main" id="{81B758BA-6F8F-426C-E7A1-EF73293F51E2}"/>
              </a:ext>
            </a:extLst>
          </p:cNvPr>
          <p:cNvSpPr/>
          <p:nvPr/>
        </p:nvSpPr>
        <p:spPr>
          <a:xfrm>
            <a:off x="830546" y="1089762"/>
            <a:ext cx="4925169" cy="2994703"/>
          </a:xfrm>
          <a:prstGeom prst="rect">
            <a:avLst/>
          </a:prstGeom>
          <a:noFill/>
          <a:ln/>
        </p:spPr>
        <p:txBody>
          <a:bodyPr wrap="square" lIns="0" tIns="0" rIns="0" bIns="0" rtlCol="0" anchor="t"/>
          <a:lstStyle/>
          <a:p>
            <a:pPr marL="0" indent="0">
              <a:lnSpc>
                <a:spcPts val="7650"/>
              </a:lnSpc>
              <a:buNone/>
            </a:pPr>
            <a:r>
              <a:rPr lang="en-US" sz="5400" b="1" dirty="0">
                <a:solidFill>
                  <a:schemeClr val="bg1"/>
                </a:solidFill>
                <a:latin typeface="Lora" pitchFamily="34" charset="0"/>
                <a:ea typeface="Lora" pitchFamily="34" charset="-122"/>
                <a:cs typeface="Lora" pitchFamily="34" charset="-120"/>
              </a:rPr>
              <a:t> The Evolution of Technology</a:t>
            </a:r>
            <a:endParaRPr lang="en-US" sz="5400" b="1" dirty="0">
              <a:solidFill>
                <a:schemeClr val="bg1"/>
              </a:solidFill>
            </a:endParaRPr>
          </a:p>
        </p:txBody>
      </p:sp>
      <p:sp>
        <p:nvSpPr>
          <p:cNvPr id="67" name="Text 1">
            <a:extLst>
              <a:ext uri="{FF2B5EF4-FFF2-40B4-BE49-F238E27FC236}">
                <a16:creationId xmlns:a16="http://schemas.microsoft.com/office/drawing/2014/main" id="{BE3B8A54-5D2F-8E80-35CC-0EC6895F67BD}"/>
              </a:ext>
            </a:extLst>
          </p:cNvPr>
          <p:cNvSpPr/>
          <p:nvPr/>
        </p:nvSpPr>
        <p:spPr>
          <a:xfrm>
            <a:off x="830546" y="3391836"/>
            <a:ext cx="4925169" cy="2361264"/>
          </a:xfrm>
          <a:prstGeom prst="rect">
            <a:avLst/>
          </a:prstGeom>
          <a:noFill/>
          <a:ln/>
        </p:spPr>
        <p:txBody>
          <a:bodyPr wrap="square" lIns="0" tIns="0" rIns="0" bIns="0" rtlCol="0" anchor="t"/>
          <a:lstStyle/>
          <a:p>
            <a:pPr marL="0" indent="0">
              <a:lnSpc>
                <a:spcPts val="3000"/>
              </a:lnSpc>
              <a:buNone/>
            </a:pPr>
            <a:r>
              <a:rPr lang="en-US" sz="1600" b="1" dirty="0">
                <a:solidFill>
                  <a:schemeClr val="bg1"/>
                </a:solidFill>
                <a:latin typeface="Source Sans Pro" pitchFamily="34" charset="0"/>
                <a:ea typeface="Source Sans Pro" pitchFamily="34" charset="-122"/>
                <a:cs typeface="Source Sans Pro" pitchFamily="34" charset="-120"/>
              </a:rPr>
              <a:t>From the dawn of the Industrial Revolution to the cutting edge of the Digital Age, technology has transformed the world around us, ushering in unprecedented advancements that have reshaped nearly every aspect of modern life.</a:t>
            </a:r>
            <a:endParaRPr lang="en-US" sz="1600" b="1" dirty="0">
              <a:solidFill>
                <a:schemeClr val="bg1"/>
              </a:solidFill>
            </a:endParaRPr>
          </a:p>
        </p:txBody>
      </p:sp>
    </p:spTree>
    <p:extLst>
      <p:ext uri="{BB962C8B-B14F-4D97-AF65-F5344CB8AC3E}">
        <p14:creationId xmlns:p14="http://schemas.microsoft.com/office/powerpoint/2010/main" val="443366471"/>
      </p:ext>
    </p:extLst>
  </p:cSld>
  <p:clrMapOvr>
    <a:masterClrMapping/>
  </p:clrMapOvr>
  <mc:AlternateContent xmlns:mc="http://schemas.openxmlformats.org/markup-compatibility/2006">
    <mc:Choice xmlns:p159="http://schemas.microsoft.com/office/powerpoint/2015/09/main" Requires="p159">
      <p:transition spd="slow" advTm="3000">
        <p159:morph option="byChar"/>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3E8EDF46-260C-2F47-54C8-47EC6A69845C}"/>
              </a:ext>
            </a:extLst>
          </p:cNvPr>
          <p:cNvSpPr/>
          <p:nvPr/>
        </p:nvSpPr>
        <p:spPr>
          <a:xfrm>
            <a:off x="0" y="0"/>
            <a:ext cx="12192000" cy="6858000"/>
          </a:xfrm>
          <a:prstGeom prst="rect">
            <a:avLst/>
          </a:prstGeom>
          <a:solidFill>
            <a:schemeClr val="tx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pic>
        <p:nvPicPr>
          <p:cNvPr id="31" name="Picture Placeholder 8">
            <a:extLst>
              <a:ext uri="{FF2B5EF4-FFF2-40B4-BE49-F238E27FC236}">
                <a16:creationId xmlns:a16="http://schemas.microsoft.com/office/drawing/2014/main" id="{B53C1E8F-94C7-0ED6-6B9C-9A14793B83F7}"/>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8211" r="28211"/>
          <a:stretch/>
        </p:blipFill>
        <p:spPr>
          <a:xfrm>
            <a:off x="5962773" y="1711325"/>
            <a:ext cx="2519363" cy="3240088"/>
          </a:xfrm>
          <a:custGeom>
            <a:avLst/>
            <a:gdLst>
              <a:gd name="connsiteX0" fmla="*/ 136460 w 1800000"/>
              <a:gd name="connsiteY0" fmla="*/ 0 h 1800000"/>
              <a:gd name="connsiteX1" fmla="*/ 1663541 w 1800000"/>
              <a:gd name="connsiteY1" fmla="*/ 0 h 1800000"/>
              <a:gd name="connsiteX2" fmla="*/ 1800000 w 1800000"/>
              <a:gd name="connsiteY2" fmla="*/ 135828 h 1800000"/>
              <a:gd name="connsiteX3" fmla="*/ 1800000 w 1800000"/>
              <a:gd name="connsiteY3" fmla="*/ 1664172 h 1800000"/>
              <a:gd name="connsiteX4" fmla="*/ 1663541 w 1800000"/>
              <a:gd name="connsiteY4" fmla="*/ 1800000 h 1800000"/>
              <a:gd name="connsiteX5" fmla="*/ 136460 w 1800000"/>
              <a:gd name="connsiteY5" fmla="*/ 1800000 h 1800000"/>
              <a:gd name="connsiteX6" fmla="*/ 0 w 1800000"/>
              <a:gd name="connsiteY6" fmla="*/ 1664172 h 1800000"/>
              <a:gd name="connsiteX7" fmla="*/ 0 w 1800000"/>
              <a:gd name="connsiteY7" fmla="*/ 135828 h 1800000"/>
              <a:gd name="connsiteX8" fmla="*/ 136460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6460" y="0"/>
                </a:moveTo>
                <a:lnTo>
                  <a:pt x="1663541" y="0"/>
                </a:lnTo>
                <a:cubicBezTo>
                  <a:pt x="1738905" y="0"/>
                  <a:pt x="1800000" y="60812"/>
                  <a:pt x="1800000" y="135828"/>
                </a:cubicBezTo>
                <a:lnTo>
                  <a:pt x="1800000" y="1664172"/>
                </a:lnTo>
                <a:cubicBezTo>
                  <a:pt x="1800000" y="1739188"/>
                  <a:pt x="1738905" y="1800000"/>
                  <a:pt x="1663541" y="1800000"/>
                </a:cubicBezTo>
                <a:lnTo>
                  <a:pt x="136460" y="1800000"/>
                </a:lnTo>
                <a:cubicBezTo>
                  <a:pt x="61095" y="1800000"/>
                  <a:pt x="0" y="1739188"/>
                  <a:pt x="0" y="1664172"/>
                </a:cubicBezTo>
                <a:lnTo>
                  <a:pt x="0" y="135828"/>
                </a:lnTo>
                <a:cubicBezTo>
                  <a:pt x="0" y="60812"/>
                  <a:pt x="61095" y="0"/>
                  <a:pt x="136460" y="0"/>
                </a:cubicBezTo>
                <a:close/>
              </a:path>
            </a:pathLst>
          </a:custGeom>
          <a:pattFill prst="pct5">
            <a:fgClr>
              <a:schemeClr val="accent1"/>
            </a:fgClr>
            <a:bgClr>
              <a:schemeClr val="bg1"/>
            </a:bgClr>
          </a:pattFill>
        </p:spPr>
      </p:pic>
      <p:pic>
        <p:nvPicPr>
          <p:cNvPr id="37" name="Picture Placeholder 12" descr="A person touching a touch screen&#10;&#10;Description automatically generated">
            <a:extLst>
              <a:ext uri="{FF2B5EF4-FFF2-40B4-BE49-F238E27FC236}">
                <a16:creationId xmlns:a16="http://schemas.microsoft.com/office/drawing/2014/main" id="{128BA42E-A32E-08B3-643E-5196D08D3818}"/>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l="16608" r="16608"/>
          <a:stretch>
            <a:fillRect/>
          </a:stretch>
        </p:blipFill>
        <p:spPr>
          <a:xfrm>
            <a:off x="8550398" y="2951163"/>
            <a:ext cx="1800225" cy="1800225"/>
          </a:xfrm>
        </p:spPr>
      </p:pic>
      <p:pic>
        <p:nvPicPr>
          <p:cNvPr id="42" name="Picture Placeholder 37">
            <a:extLst>
              <a:ext uri="{FF2B5EF4-FFF2-40B4-BE49-F238E27FC236}">
                <a16:creationId xmlns:a16="http://schemas.microsoft.com/office/drawing/2014/main" id="{DCEAAF61-E4F6-D3A2-2C90-D5647BF1324F}"/>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l="16671" r="16671"/>
          <a:stretch/>
        </p:blipFill>
        <p:spPr>
          <a:xfrm>
            <a:off x="10418886" y="2951163"/>
            <a:ext cx="1800225" cy="1800225"/>
          </a:xfrm>
        </p:spPr>
      </p:pic>
      <p:pic>
        <p:nvPicPr>
          <p:cNvPr id="45" name="Picture Placeholder 39" descr="A person wearing virtual reality goggles&#10;&#10;Description automatically generated">
            <a:extLst>
              <a:ext uri="{FF2B5EF4-FFF2-40B4-BE49-F238E27FC236}">
                <a16:creationId xmlns:a16="http://schemas.microsoft.com/office/drawing/2014/main" id="{09CE3B52-4B88-C3C6-D83E-57D1FC631B15}"/>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t="16624" b="16624"/>
          <a:stretch>
            <a:fillRect/>
          </a:stretch>
        </p:blipFill>
        <p:spPr>
          <a:xfrm>
            <a:off x="12331823" y="2951163"/>
            <a:ext cx="1798638" cy="1800225"/>
          </a:xfrm>
        </p:spPr>
      </p:pic>
      <p:pic>
        <p:nvPicPr>
          <p:cNvPr id="46" name="Picture Placeholder 14">
            <a:extLst>
              <a:ext uri="{FF2B5EF4-FFF2-40B4-BE49-F238E27FC236}">
                <a16:creationId xmlns:a16="http://schemas.microsoft.com/office/drawing/2014/main" id="{2BED4D2F-AB34-F098-EA9B-914E9E4ACCB6}"/>
              </a:ext>
            </a:extLst>
          </p:cNvPr>
          <p:cNvPicPr>
            <a:picLocks noGrp="1" noChangeAspect="1"/>
          </p:cNvPicPr>
          <p:nvPr>
            <p:ph type="pic" sz="quarter" idx="14"/>
          </p:nvPr>
        </p:nvPicPr>
        <p:blipFill>
          <a:blip r:embed="rId7">
            <a:extLst>
              <a:ext uri="{28A0092B-C50C-407E-A947-70E740481C1C}">
                <a14:useLocalDpi xmlns:a14="http://schemas.microsoft.com/office/drawing/2010/main" val="0"/>
              </a:ext>
            </a:extLst>
          </a:blip>
          <a:srcRect t="6918" b="6918"/>
          <a:stretch/>
        </p:blipFill>
        <p:spPr>
          <a:xfrm>
            <a:off x="14243173" y="2949575"/>
            <a:ext cx="1836738" cy="1800225"/>
          </a:xfrm>
          <a:custGeom>
            <a:avLst/>
            <a:gdLst>
              <a:gd name="connsiteX0" fmla="*/ 135828 w 1800000"/>
              <a:gd name="connsiteY0" fmla="*/ 0 h 1800000"/>
              <a:gd name="connsiteX1" fmla="*/ 1664172 w 1800000"/>
              <a:gd name="connsiteY1" fmla="*/ 0 h 1800000"/>
              <a:gd name="connsiteX2" fmla="*/ 1800000 w 1800000"/>
              <a:gd name="connsiteY2" fmla="*/ 135828 h 1800000"/>
              <a:gd name="connsiteX3" fmla="*/ 1800000 w 1800000"/>
              <a:gd name="connsiteY3" fmla="*/ 1664172 h 1800000"/>
              <a:gd name="connsiteX4" fmla="*/ 1664172 w 1800000"/>
              <a:gd name="connsiteY4" fmla="*/ 1800000 h 1800000"/>
              <a:gd name="connsiteX5" fmla="*/ 135828 w 1800000"/>
              <a:gd name="connsiteY5" fmla="*/ 1800000 h 1800000"/>
              <a:gd name="connsiteX6" fmla="*/ 0 w 1800000"/>
              <a:gd name="connsiteY6" fmla="*/ 1664172 h 1800000"/>
              <a:gd name="connsiteX7" fmla="*/ 0 w 1800000"/>
              <a:gd name="connsiteY7" fmla="*/ 135828 h 1800000"/>
              <a:gd name="connsiteX8" fmla="*/ 135828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5828" y="0"/>
                </a:moveTo>
                <a:lnTo>
                  <a:pt x="1664172" y="0"/>
                </a:lnTo>
                <a:cubicBezTo>
                  <a:pt x="1739188" y="0"/>
                  <a:pt x="1800000" y="60812"/>
                  <a:pt x="1800000" y="135828"/>
                </a:cubicBezTo>
                <a:lnTo>
                  <a:pt x="1800000" y="1664172"/>
                </a:lnTo>
                <a:cubicBezTo>
                  <a:pt x="1800000" y="1739188"/>
                  <a:pt x="1739188" y="1800000"/>
                  <a:pt x="1664172" y="1800000"/>
                </a:cubicBezTo>
                <a:lnTo>
                  <a:pt x="135828" y="1800000"/>
                </a:lnTo>
                <a:cubicBezTo>
                  <a:pt x="60812" y="1800000"/>
                  <a:pt x="0" y="1739188"/>
                  <a:pt x="0" y="1664172"/>
                </a:cubicBezTo>
                <a:lnTo>
                  <a:pt x="0" y="135828"/>
                </a:lnTo>
                <a:cubicBezTo>
                  <a:pt x="0" y="60812"/>
                  <a:pt x="60812" y="0"/>
                  <a:pt x="135828" y="0"/>
                </a:cubicBezTo>
                <a:close/>
              </a:path>
            </a:pathLst>
          </a:custGeom>
          <a:pattFill prst="pct5">
            <a:fgClr>
              <a:schemeClr val="accent1"/>
            </a:fgClr>
            <a:bgClr>
              <a:schemeClr val="bg1"/>
            </a:bgClr>
          </a:pattFill>
        </p:spPr>
      </p:pic>
      <p:sp>
        <p:nvSpPr>
          <p:cNvPr id="47" name="TextBox 46">
            <a:extLst>
              <a:ext uri="{FF2B5EF4-FFF2-40B4-BE49-F238E27FC236}">
                <a16:creationId xmlns:a16="http://schemas.microsoft.com/office/drawing/2014/main" id="{F3324604-AA28-DD43-BF7D-CF3AD2E5C00A}"/>
              </a:ext>
            </a:extLst>
          </p:cNvPr>
          <p:cNvSpPr txBox="1"/>
          <p:nvPr/>
        </p:nvSpPr>
        <p:spPr>
          <a:xfrm>
            <a:off x="14243173" y="4255090"/>
            <a:ext cx="1629902" cy="276999"/>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The Evolution of Technology</a:t>
            </a:r>
            <a:endParaRPr lang="ar-SA" sz="1200" b="1" dirty="0">
              <a:solidFill>
                <a:schemeClr val="bg1"/>
              </a:solidFill>
              <a:effectLst>
                <a:outerShdw blurRad="38100" dist="38100" dir="2700000" algn="tl">
                  <a:srgbClr val="000000">
                    <a:alpha val="43137"/>
                  </a:srgbClr>
                </a:outerShdw>
              </a:effectLst>
              <a:latin typeface="Agency FB" panose="020B0503020202020204" pitchFamily="34" charset="0"/>
            </a:endParaRPr>
          </a:p>
        </p:txBody>
      </p:sp>
      <p:sp>
        <p:nvSpPr>
          <p:cNvPr id="48" name="TextBox 47">
            <a:extLst>
              <a:ext uri="{FF2B5EF4-FFF2-40B4-BE49-F238E27FC236}">
                <a16:creationId xmlns:a16="http://schemas.microsoft.com/office/drawing/2014/main" id="{94AC72AA-A896-1657-B45F-AC78DA5EB779}"/>
              </a:ext>
            </a:extLst>
          </p:cNvPr>
          <p:cNvSpPr txBox="1"/>
          <p:nvPr/>
        </p:nvSpPr>
        <p:spPr>
          <a:xfrm>
            <a:off x="5979413" y="4285867"/>
            <a:ext cx="1919700" cy="523220"/>
          </a:xfrm>
          <a:prstGeom prst="rect">
            <a:avLst/>
          </a:prstGeom>
          <a:noFill/>
        </p:spPr>
        <p:txBody>
          <a:bodyPr wrap="square" rtlCol="1">
            <a:spAutoFit/>
          </a:bodyPr>
          <a:lstStyle/>
          <a:p>
            <a:r>
              <a:rPr lang="en-US" sz="14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From the Industrial Revolution to the Digital Age</a:t>
            </a:r>
          </a:p>
        </p:txBody>
      </p:sp>
      <p:sp>
        <p:nvSpPr>
          <p:cNvPr id="49" name="TextBox 48">
            <a:extLst>
              <a:ext uri="{FF2B5EF4-FFF2-40B4-BE49-F238E27FC236}">
                <a16:creationId xmlns:a16="http://schemas.microsoft.com/office/drawing/2014/main" id="{181D5DCD-8C8E-4646-574F-2B49680CF5A2}"/>
              </a:ext>
            </a:extLst>
          </p:cNvPr>
          <p:cNvSpPr txBox="1"/>
          <p:nvPr/>
        </p:nvSpPr>
        <p:spPr>
          <a:xfrm>
            <a:off x="8550398"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Advancements in Computing Power</a:t>
            </a:r>
          </a:p>
        </p:txBody>
      </p:sp>
      <p:sp>
        <p:nvSpPr>
          <p:cNvPr id="50" name="TextBox 49">
            <a:extLst>
              <a:ext uri="{FF2B5EF4-FFF2-40B4-BE49-F238E27FC236}">
                <a16:creationId xmlns:a16="http://schemas.microsoft.com/office/drawing/2014/main" id="{A066FF6B-1BC3-C62D-7D0C-9AA4C50F4624}"/>
              </a:ext>
            </a:extLst>
          </p:cNvPr>
          <p:cNvSpPr txBox="1"/>
          <p:nvPr/>
        </p:nvSpPr>
        <p:spPr>
          <a:xfrm>
            <a:off x="10390080"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Artificial Intelligence and Machine Learning</a:t>
            </a:r>
          </a:p>
        </p:txBody>
      </p:sp>
      <p:sp>
        <p:nvSpPr>
          <p:cNvPr id="51" name="TextBox 50">
            <a:extLst>
              <a:ext uri="{FF2B5EF4-FFF2-40B4-BE49-F238E27FC236}">
                <a16:creationId xmlns:a16="http://schemas.microsoft.com/office/drawing/2014/main" id="{FED1BE3A-2A90-95CD-CEBF-06D6B831D863}"/>
              </a:ext>
            </a:extLst>
          </p:cNvPr>
          <p:cNvSpPr txBox="1"/>
          <p:nvPr/>
        </p:nvSpPr>
        <p:spPr>
          <a:xfrm>
            <a:off x="12331823"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The Future of Technology: Trends and Predictions</a:t>
            </a:r>
          </a:p>
        </p:txBody>
      </p:sp>
      <p:pic>
        <p:nvPicPr>
          <p:cNvPr id="54" name="Graphic 53" descr="Circle with left arrow outline">
            <a:hlinkClick r:id="" action="ppaction://hlinkshowjump?jump=nextslide"/>
            <a:extLst>
              <a:ext uri="{FF2B5EF4-FFF2-40B4-BE49-F238E27FC236}">
                <a16:creationId xmlns:a16="http://schemas.microsoft.com/office/drawing/2014/main" id="{17BF7F66-BEEC-DAFB-B0A1-4CEFF4F98C0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87190" y="5535562"/>
            <a:ext cx="651382" cy="651382"/>
          </a:xfrm>
          <a:prstGeom prst="rect">
            <a:avLst/>
          </a:prstGeom>
        </p:spPr>
      </p:pic>
      <p:pic>
        <p:nvPicPr>
          <p:cNvPr id="55" name="Graphic 54" descr="Circle with left arrow outline">
            <a:hlinkClick r:id="" action="ppaction://hlinkshowjump?jump=previousslide"/>
            <a:extLst>
              <a:ext uri="{FF2B5EF4-FFF2-40B4-BE49-F238E27FC236}">
                <a16:creationId xmlns:a16="http://schemas.microsoft.com/office/drawing/2014/main" id="{A740B98D-FB0D-EA07-BA81-BFF3C3381B6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H="1">
            <a:off x="4361447" y="5535562"/>
            <a:ext cx="651382" cy="651382"/>
          </a:xfrm>
          <a:prstGeom prst="rect">
            <a:avLst/>
          </a:prstGeom>
        </p:spPr>
      </p:pic>
      <p:cxnSp>
        <p:nvCxnSpPr>
          <p:cNvPr id="56" name="Straight Connector 55">
            <a:extLst>
              <a:ext uri="{FF2B5EF4-FFF2-40B4-BE49-F238E27FC236}">
                <a16:creationId xmlns:a16="http://schemas.microsoft.com/office/drawing/2014/main" id="{30C85389-C004-2938-437D-10AA8A5DB73E}"/>
              </a:ext>
            </a:extLst>
          </p:cNvPr>
          <p:cNvCxnSpPr>
            <a:cxnSpLocks/>
            <a:endCxn id="61" idx="4"/>
          </p:cNvCxnSpPr>
          <p:nvPr/>
        </p:nvCxnSpPr>
        <p:spPr>
          <a:xfrm>
            <a:off x="521110" y="1494503"/>
            <a:ext cx="4343" cy="3429429"/>
          </a:xfrm>
          <a:prstGeom prst="line">
            <a:avLst/>
          </a:prstGeom>
          <a:ln>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sp>
        <p:nvSpPr>
          <p:cNvPr id="57" name="Oval 56">
            <a:hlinkClick r:id="rId10" action="ppaction://hlinksldjump"/>
            <a:extLst>
              <a:ext uri="{FF2B5EF4-FFF2-40B4-BE49-F238E27FC236}">
                <a16:creationId xmlns:a16="http://schemas.microsoft.com/office/drawing/2014/main" id="{EF952120-164C-B75D-3D7D-DFF09A40CB4E}"/>
              </a:ext>
            </a:extLst>
          </p:cNvPr>
          <p:cNvSpPr/>
          <p:nvPr/>
        </p:nvSpPr>
        <p:spPr>
          <a:xfrm>
            <a:off x="437253" y="1494501"/>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58" name="Oval 57">
            <a:hlinkClick r:id="rId11" action="ppaction://hlinksldjump"/>
            <a:extLst>
              <a:ext uri="{FF2B5EF4-FFF2-40B4-BE49-F238E27FC236}">
                <a16:creationId xmlns:a16="http://schemas.microsoft.com/office/drawing/2014/main" id="{745A7530-6392-BF9E-C963-6DE60AD891D0}"/>
              </a:ext>
            </a:extLst>
          </p:cNvPr>
          <p:cNvSpPr/>
          <p:nvPr/>
        </p:nvSpPr>
        <p:spPr>
          <a:xfrm>
            <a:off x="329101" y="2307759"/>
            <a:ext cx="374400" cy="3744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9" name="Oval 58">
            <a:hlinkClick r:id="rId12" action="ppaction://hlinksldjump"/>
            <a:extLst>
              <a:ext uri="{FF2B5EF4-FFF2-40B4-BE49-F238E27FC236}">
                <a16:creationId xmlns:a16="http://schemas.microsoft.com/office/drawing/2014/main" id="{76E10FE2-8BD3-1975-355A-7BB8D221CE42}"/>
              </a:ext>
            </a:extLst>
          </p:cNvPr>
          <p:cNvSpPr/>
          <p:nvPr/>
        </p:nvSpPr>
        <p:spPr>
          <a:xfrm>
            <a:off x="437253" y="3121017"/>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60" name="Oval 59">
            <a:hlinkClick r:id="rId13" action="ppaction://hlinksldjump"/>
            <a:extLst>
              <a:ext uri="{FF2B5EF4-FFF2-40B4-BE49-F238E27FC236}">
                <a16:creationId xmlns:a16="http://schemas.microsoft.com/office/drawing/2014/main" id="{CE44F1D3-21F8-5195-B0CC-A771F6623B35}"/>
              </a:ext>
            </a:extLst>
          </p:cNvPr>
          <p:cNvSpPr/>
          <p:nvPr/>
        </p:nvSpPr>
        <p:spPr>
          <a:xfrm>
            <a:off x="437253" y="3934275"/>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61" name="Oval 60">
            <a:hlinkClick r:id="rId14" action="ppaction://hlinksldjump"/>
            <a:extLst>
              <a:ext uri="{FF2B5EF4-FFF2-40B4-BE49-F238E27FC236}">
                <a16:creationId xmlns:a16="http://schemas.microsoft.com/office/drawing/2014/main" id="{A4B53860-D997-3EBE-6C6A-A73EF19A3663}"/>
              </a:ext>
            </a:extLst>
          </p:cNvPr>
          <p:cNvSpPr/>
          <p:nvPr/>
        </p:nvSpPr>
        <p:spPr>
          <a:xfrm>
            <a:off x="437253" y="4747532"/>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63" name="Text 0">
            <a:extLst>
              <a:ext uri="{FF2B5EF4-FFF2-40B4-BE49-F238E27FC236}">
                <a16:creationId xmlns:a16="http://schemas.microsoft.com/office/drawing/2014/main" id="{62964291-BC60-E1FC-6E17-FFA061699396}"/>
              </a:ext>
            </a:extLst>
          </p:cNvPr>
          <p:cNvSpPr/>
          <p:nvPr/>
        </p:nvSpPr>
        <p:spPr>
          <a:xfrm>
            <a:off x="516301" y="330767"/>
            <a:ext cx="10403919" cy="576620"/>
          </a:xfrm>
          <a:prstGeom prst="rect">
            <a:avLst/>
          </a:prstGeom>
          <a:noFill/>
          <a:ln/>
        </p:spPr>
        <p:txBody>
          <a:bodyPr wrap="none" lIns="0" tIns="0" rIns="0" bIns="0" rtlCol="0" anchor="t"/>
          <a:lstStyle/>
          <a:p>
            <a:pPr marL="0" indent="0">
              <a:lnSpc>
                <a:spcPts val="4500"/>
              </a:lnSpc>
              <a:buNone/>
            </a:pPr>
            <a:r>
              <a:rPr lang="en-US" sz="3600" b="1" dirty="0">
                <a:solidFill>
                  <a:schemeClr val="bg1"/>
                </a:solidFill>
                <a:latin typeface="Lora" pitchFamily="34" charset="0"/>
                <a:ea typeface="Lora" pitchFamily="34" charset="-122"/>
                <a:cs typeface="Lora" pitchFamily="34" charset="-120"/>
              </a:rPr>
              <a:t>From the Industrial Revolution to the Digital Age</a:t>
            </a:r>
            <a:endParaRPr lang="en-US" sz="3600" b="1" dirty="0">
              <a:solidFill>
                <a:schemeClr val="bg1"/>
              </a:solidFill>
            </a:endParaRPr>
          </a:p>
        </p:txBody>
      </p:sp>
      <p:sp>
        <p:nvSpPr>
          <p:cNvPr id="64" name="Text 6">
            <a:extLst>
              <a:ext uri="{FF2B5EF4-FFF2-40B4-BE49-F238E27FC236}">
                <a16:creationId xmlns:a16="http://schemas.microsoft.com/office/drawing/2014/main" id="{52C1681C-83DD-24C3-1978-F519B4927D95}"/>
              </a:ext>
            </a:extLst>
          </p:cNvPr>
          <p:cNvSpPr/>
          <p:nvPr/>
        </p:nvSpPr>
        <p:spPr>
          <a:xfrm>
            <a:off x="805663" y="1103552"/>
            <a:ext cx="5124226" cy="1402207"/>
          </a:xfrm>
          <a:prstGeom prst="rect">
            <a:avLst/>
          </a:prstGeom>
          <a:noFill/>
          <a:ln/>
        </p:spPr>
        <p:txBody>
          <a:bodyPr wrap="square" lIns="0" tIns="0" rIns="0" bIns="0" rtlCol="0" anchor="t"/>
          <a:lstStyle/>
          <a:p>
            <a:pPr>
              <a:lnSpc>
                <a:spcPts val="2450"/>
              </a:lnSpc>
            </a:pPr>
            <a:r>
              <a:rPr lang="en-US" sz="1600" b="1" dirty="0">
                <a:solidFill>
                  <a:schemeClr val="bg1"/>
                </a:solidFill>
                <a:latin typeface="Lora" pitchFamily="34" charset="0"/>
                <a:ea typeface="Lora" pitchFamily="34" charset="-122"/>
                <a:cs typeface="Lora" pitchFamily="34" charset="-120"/>
              </a:rPr>
              <a:t>1- Industrial Revolution</a:t>
            </a:r>
            <a:endParaRPr lang="en-US" sz="1600" b="1" dirty="0">
              <a:solidFill>
                <a:schemeClr val="bg1"/>
              </a:solidFill>
            </a:endParaRPr>
          </a:p>
          <a:p>
            <a:pPr marL="0" indent="0">
              <a:lnSpc>
                <a:spcPts val="2450"/>
              </a:lnSpc>
              <a:buNone/>
            </a:pPr>
            <a:r>
              <a:rPr lang="en-US" sz="1500" b="1" dirty="0">
                <a:solidFill>
                  <a:schemeClr val="bg1"/>
                </a:solidFill>
                <a:latin typeface="Source Sans Pro" pitchFamily="34" charset="0"/>
                <a:ea typeface="Source Sans Pro" pitchFamily="34" charset="-122"/>
                <a:cs typeface="Source Sans Pro" pitchFamily="34" charset="-120"/>
              </a:rPr>
              <a:t>Mechanization and mass production revolutionized manufacturing, leading to rapid economic and social change.</a:t>
            </a:r>
            <a:endParaRPr lang="en-US" sz="1500" b="1" dirty="0">
              <a:solidFill>
                <a:schemeClr val="bg1"/>
              </a:solidFill>
            </a:endParaRPr>
          </a:p>
        </p:txBody>
      </p:sp>
      <p:sp>
        <p:nvSpPr>
          <p:cNvPr id="65" name="Text 16">
            <a:extLst>
              <a:ext uri="{FF2B5EF4-FFF2-40B4-BE49-F238E27FC236}">
                <a16:creationId xmlns:a16="http://schemas.microsoft.com/office/drawing/2014/main" id="{5BBE6F1F-72F2-FCED-182D-48B2084589D0}"/>
              </a:ext>
            </a:extLst>
          </p:cNvPr>
          <p:cNvSpPr/>
          <p:nvPr/>
        </p:nvSpPr>
        <p:spPr>
          <a:xfrm>
            <a:off x="816213" y="2378591"/>
            <a:ext cx="5073953" cy="1402207"/>
          </a:xfrm>
          <a:prstGeom prst="rect">
            <a:avLst/>
          </a:prstGeom>
          <a:noFill/>
          <a:ln/>
        </p:spPr>
        <p:txBody>
          <a:bodyPr wrap="square" lIns="0" tIns="0" rIns="0" bIns="0" rtlCol="0" anchor="t"/>
          <a:lstStyle/>
          <a:p>
            <a:pPr>
              <a:lnSpc>
                <a:spcPts val="2450"/>
              </a:lnSpc>
            </a:pPr>
            <a:r>
              <a:rPr lang="en-US" sz="1600" b="1" dirty="0">
                <a:solidFill>
                  <a:schemeClr val="bg1"/>
                </a:solidFill>
                <a:latin typeface="Lora" pitchFamily="34" charset="0"/>
                <a:ea typeface="Lora" pitchFamily="34" charset="-122"/>
                <a:cs typeface="Lora" pitchFamily="34" charset="-120"/>
              </a:rPr>
              <a:t>2- Digital Transformation</a:t>
            </a:r>
            <a:endParaRPr lang="en-US" sz="1600" b="1" dirty="0">
              <a:solidFill>
                <a:schemeClr val="bg1"/>
              </a:solidFill>
            </a:endParaRPr>
          </a:p>
          <a:p>
            <a:pPr marL="0" indent="0">
              <a:lnSpc>
                <a:spcPts val="2450"/>
              </a:lnSpc>
              <a:buNone/>
            </a:pPr>
            <a:r>
              <a:rPr lang="en-US" sz="1500" b="1" dirty="0">
                <a:solidFill>
                  <a:schemeClr val="bg1"/>
                </a:solidFill>
                <a:latin typeface="Source Sans Pro" pitchFamily="34" charset="0"/>
                <a:ea typeface="Source Sans Pro" pitchFamily="34" charset="-122"/>
                <a:cs typeface="Source Sans Pro" pitchFamily="34" charset="-120"/>
              </a:rPr>
              <a:t>The rise of the internet, personal computers, and mobile devices has fundamentally altered how we live, work, and communicate.</a:t>
            </a:r>
            <a:endParaRPr lang="en-US" sz="1500" b="1" dirty="0">
              <a:solidFill>
                <a:schemeClr val="bg1"/>
              </a:solidFill>
            </a:endParaRPr>
          </a:p>
        </p:txBody>
      </p:sp>
      <p:sp>
        <p:nvSpPr>
          <p:cNvPr id="66" name="Text 11">
            <a:extLst>
              <a:ext uri="{FF2B5EF4-FFF2-40B4-BE49-F238E27FC236}">
                <a16:creationId xmlns:a16="http://schemas.microsoft.com/office/drawing/2014/main" id="{8FCD7886-A930-15A0-3A6A-B4589E2F55EE}"/>
              </a:ext>
            </a:extLst>
          </p:cNvPr>
          <p:cNvSpPr/>
          <p:nvPr/>
        </p:nvSpPr>
        <p:spPr>
          <a:xfrm>
            <a:off x="819508" y="3838498"/>
            <a:ext cx="5103807" cy="1402207"/>
          </a:xfrm>
          <a:prstGeom prst="rect">
            <a:avLst/>
          </a:prstGeom>
          <a:noFill/>
          <a:ln/>
        </p:spPr>
        <p:txBody>
          <a:bodyPr wrap="square" lIns="0" tIns="0" rIns="0" bIns="0" rtlCol="0" anchor="t"/>
          <a:lstStyle/>
          <a:p>
            <a:pPr>
              <a:lnSpc>
                <a:spcPts val="2450"/>
              </a:lnSpc>
            </a:pPr>
            <a:r>
              <a:rPr lang="en-US" sz="1600" b="1" dirty="0">
                <a:solidFill>
                  <a:schemeClr val="bg1"/>
                </a:solidFill>
                <a:latin typeface="Lora" pitchFamily="34" charset="0"/>
                <a:ea typeface="Lora" pitchFamily="34" charset="-122"/>
                <a:cs typeface="Lora" pitchFamily="34" charset="-120"/>
              </a:rPr>
              <a:t>3- Electronics Era</a:t>
            </a:r>
            <a:endParaRPr lang="en-US" sz="1600" b="1" dirty="0">
              <a:solidFill>
                <a:schemeClr val="bg1"/>
              </a:solidFill>
            </a:endParaRPr>
          </a:p>
          <a:p>
            <a:pPr marL="0" indent="0">
              <a:lnSpc>
                <a:spcPts val="2450"/>
              </a:lnSpc>
              <a:buNone/>
            </a:pPr>
            <a:r>
              <a:rPr lang="en-US" sz="1500" b="1" dirty="0">
                <a:solidFill>
                  <a:schemeClr val="bg1"/>
                </a:solidFill>
                <a:latin typeface="Source Sans Pro" pitchFamily="34" charset="0"/>
                <a:ea typeface="Source Sans Pro" pitchFamily="34" charset="-122"/>
                <a:cs typeface="Source Sans Pro" pitchFamily="34" charset="-120"/>
              </a:rPr>
              <a:t>The advent of transistors, integrated circuits, and microprocessors paved the way for the digital revolution.</a:t>
            </a:r>
            <a:endParaRPr lang="en-US" sz="1500" b="1" dirty="0">
              <a:solidFill>
                <a:schemeClr val="bg1"/>
              </a:solidFill>
            </a:endParaRPr>
          </a:p>
        </p:txBody>
      </p:sp>
    </p:spTree>
    <p:extLst>
      <p:ext uri="{BB962C8B-B14F-4D97-AF65-F5344CB8AC3E}">
        <p14:creationId xmlns:p14="http://schemas.microsoft.com/office/powerpoint/2010/main" val="3901423671"/>
      </p:ext>
    </p:extLst>
  </p:cSld>
  <p:clrMapOvr>
    <a:masterClrMapping/>
  </p:clrMapOvr>
  <mc:AlternateContent xmlns:mc="http://schemas.openxmlformats.org/markup-compatibility/2006">
    <mc:Choice xmlns:p159="http://schemas.microsoft.com/office/powerpoint/2015/09/main" Requires="p159">
      <p:transition spd="slow" advClick="0" advTm="3000">
        <p159:morph option="byChar"/>
      </p:transition>
    </mc:Choice>
    <mc:Fallback>
      <p:transition spd="slow" advClick="0"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8000" b="-48000"/>
          </a:stretch>
        </a:blipFill>
        <a:effectLst/>
      </p:bgPr>
    </p:bg>
    <p:spTree>
      <p:nvGrpSpPr>
        <p:cNvPr id="1" name=""/>
        <p:cNvGrpSpPr/>
        <p:nvPr/>
      </p:nvGrpSpPr>
      <p:grpSpPr>
        <a:xfrm>
          <a:off x="0" y="0"/>
          <a:ext cx="0" cy="0"/>
          <a:chOff x="0" y="0"/>
          <a:chExt cx="0" cy="0"/>
        </a:xfrm>
      </p:grpSpPr>
      <p:sp>
        <p:nvSpPr>
          <p:cNvPr id="61" name="Rectangle 60">
            <a:extLst>
              <a:ext uri="{FF2B5EF4-FFF2-40B4-BE49-F238E27FC236}">
                <a16:creationId xmlns:a16="http://schemas.microsoft.com/office/drawing/2014/main" id="{5551FA33-9CCD-9B3A-264B-62771B619CE5}"/>
              </a:ext>
            </a:extLst>
          </p:cNvPr>
          <p:cNvSpPr/>
          <p:nvPr/>
        </p:nvSpPr>
        <p:spPr>
          <a:xfrm>
            <a:off x="0" y="0"/>
            <a:ext cx="12192000" cy="6858000"/>
          </a:xfrm>
          <a:prstGeom prst="rect">
            <a:avLst/>
          </a:prstGeom>
          <a:solidFill>
            <a:schemeClr val="tx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pic>
        <p:nvPicPr>
          <p:cNvPr id="34" name="Picture Placeholder 8">
            <a:extLst>
              <a:ext uri="{FF2B5EF4-FFF2-40B4-BE49-F238E27FC236}">
                <a16:creationId xmlns:a16="http://schemas.microsoft.com/office/drawing/2014/main" id="{B0184E02-F786-9CFA-71F2-924ACC78A157}"/>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21410" r="21410"/>
          <a:stretch/>
        </p:blipFill>
        <p:spPr>
          <a:xfrm>
            <a:off x="14243172" y="2949575"/>
            <a:ext cx="1836738" cy="1800225"/>
          </a:xfrm>
          <a:custGeom>
            <a:avLst/>
            <a:gdLst>
              <a:gd name="connsiteX0" fmla="*/ 136460 w 1800000"/>
              <a:gd name="connsiteY0" fmla="*/ 0 h 1800000"/>
              <a:gd name="connsiteX1" fmla="*/ 1663541 w 1800000"/>
              <a:gd name="connsiteY1" fmla="*/ 0 h 1800000"/>
              <a:gd name="connsiteX2" fmla="*/ 1800000 w 1800000"/>
              <a:gd name="connsiteY2" fmla="*/ 135828 h 1800000"/>
              <a:gd name="connsiteX3" fmla="*/ 1800000 w 1800000"/>
              <a:gd name="connsiteY3" fmla="*/ 1664172 h 1800000"/>
              <a:gd name="connsiteX4" fmla="*/ 1663541 w 1800000"/>
              <a:gd name="connsiteY4" fmla="*/ 1800000 h 1800000"/>
              <a:gd name="connsiteX5" fmla="*/ 136460 w 1800000"/>
              <a:gd name="connsiteY5" fmla="*/ 1800000 h 1800000"/>
              <a:gd name="connsiteX6" fmla="*/ 0 w 1800000"/>
              <a:gd name="connsiteY6" fmla="*/ 1664172 h 1800000"/>
              <a:gd name="connsiteX7" fmla="*/ 0 w 1800000"/>
              <a:gd name="connsiteY7" fmla="*/ 135828 h 1800000"/>
              <a:gd name="connsiteX8" fmla="*/ 136460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6460" y="0"/>
                </a:moveTo>
                <a:lnTo>
                  <a:pt x="1663541" y="0"/>
                </a:lnTo>
                <a:cubicBezTo>
                  <a:pt x="1738905" y="0"/>
                  <a:pt x="1800000" y="60812"/>
                  <a:pt x="1800000" y="135828"/>
                </a:cubicBezTo>
                <a:lnTo>
                  <a:pt x="1800000" y="1664172"/>
                </a:lnTo>
                <a:cubicBezTo>
                  <a:pt x="1800000" y="1739188"/>
                  <a:pt x="1738905" y="1800000"/>
                  <a:pt x="1663541" y="1800000"/>
                </a:cubicBezTo>
                <a:lnTo>
                  <a:pt x="136460" y="1800000"/>
                </a:lnTo>
                <a:cubicBezTo>
                  <a:pt x="61095" y="1800000"/>
                  <a:pt x="0" y="1739188"/>
                  <a:pt x="0" y="1664172"/>
                </a:cubicBezTo>
                <a:lnTo>
                  <a:pt x="0" y="135828"/>
                </a:lnTo>
                <a:cubicBezTo>
                  <a:pt x="0" y="60812"/>
                  <a:pt x="61095" y="0"/>
                  <a:pt x="136460" y="0"/>
                </a:cubicBezTo>
                <a:close/>
              </a:path>
            </a:pathLst>
          </a:custGeom>
          <a:pattFill prst="pct5">
            <a:fgClr>
              <a:schemeClr val="accent1"/>
            </a:fgClr>
            <a:bgClr>
              <a:schemeClr val="bg1"/>
            </a:bgClr>
          </a:pattFill>
        </p:spPr>
      </p:pic>
      <p:pic>
        <p:nvPicPr>
          <p:cNvPr id="35" name="Picture Placeholder 12" descr="A person touching a touch screen&#10;&#10;Description automatically generated">
            <a:extLst>
              <a:ext uri="{FF2B5EF4-FFF2-40B4-BE49-F238E27FC236}">
                <a16:creationId xmlns:a16="http://schemas.microsoft.com/office/drawing/2014/main" id="{01830485-68DB-B450-4110-B796DCCCBAE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24036" r="24036"/>
          <a:stretch>
            <a:fillRect/>
          </a:stretch>
        </p:blipFill>
        <p:spPr>
          <a:xfrm>
            <a:off x="5962772" y="1711325"/>
            <a:ext cx="2519363" cy="3240088"/>
          </a:xfrm>
        </p:spPr>
      </p:pic>
      <p:pic>
        <p:nvPicPr>
          <p:cNvPr id="36" name="Picture Placeholder 37">
            <a:extLst>
              <a:ext uri="{FF2B5EF4-FFF2-40B4-BE49-F238E27FC236}">
                <a16:creationId xmlns:a16="http://schemas.microsoft.com/office/drawing/2014/main" id="{82A7C320-5C6B-BE9B-A3F0-6C70D92A6B7C}"/>
              </a:ext>
            </a:extLst>
          </p:cNvPr>
          <p:cNvPicPr>
            <a:picLocks noGrp="1" noChangeAspect="1"/>
          </p:cNvPicPr>
          <p:nvPr>
            <p:ph type="pic" sz="quarter" idx="11"/>
          </p:nvPr>
        </p:nvPicPr>
        <p:blipFill>
          <a:blip r:embed="rId5">
            <a:extLst>
              <a:ext uri="{28A0092B-C50C-407E-A947-70E740481C1C}">
                <a14:useLocalDpi xmlns:a14="http://schemas.microsoft.com/office/drawing/2010/main" val="0"/>
              </a:ext>
            </a:extLst>
          </a:blip>
          <a:srcRect l="16671" r="16671"/>
          <a:stretch/>
        </p:blipFill>
        <p:spPr>
          <a:xfrm>
            <a:off x="8550397" y="2951163"/>
            <a:ext cx="1800225" cy="1800225"/>
          </a:xfrm>
        </p:spPr>
      </p:pic>
      <p:pic>
        <p:nvPicPr>
          <p:cNvPr id="41" name="Picture Placeholder 39" descr="A person wearing virtual reality goggles&#10;&#10;Description automatically generated">
            <a:extLst>
              <a:ext uri="{FF2B5EF4-FFF2-40B4-BE49-F238E27FC236}">
                <a16:creationId xmlns:a16="http://schemas.microsoft.com/office/drawing/2014/main" id="{8A7106BE-7EF3-D4FF-18F8-7A59520E198B}"/>
              </a:ext>
            </a:extLst>
          </p:cNvPr>
          <p:cNvPicPr>
            <a:picLocks noGrp="1" noChangeAspect="1"/>
          </p:cNvPicPr>
          <p:nvPr>
            <p:ph type="pic" sz="quarter" idx="12"/>
          </p:nvPr>
        </p:nvPicPr>
        <p:blipFill>
          <a:blip r:embed="rId6">
            <a:extLst>
              <a:ext uri="{28A0092B-C50C-407E-A947-70E740481C1C}">
                <a14:useLocalDpi xmlns:a14="http://schemas.microsoft.com/office/drawing/2010/main" val="0"/>
              </a:ext>
            </a:extLst>
          </a:blip>
          <a:srcRect t="16653" b="16653"/>
          <a:stretch>
            <a:fillRect/>
          </a:stretch>
        </p:blipFill>
        <p:spPr>
          <a:xfrm>
            <a:off x="10418885" y="2951163"/>
            <a:ext cx="1800225" cy="1800225"/>
          </a:xfrm>
        </p:spPr>
      </p:pic>
      <p:pic>
        <p:nvPicPr>
          <p:cNvPr id="44" name="Picture Placeholder 14">
            <a:extLst>
              <a:ext uri="{FF2B5EF4-FFF2-40B4-BE49-F238E27FC236}">
                <a16:creationId xmlns:a16="http://schemas.microsoft.com/office/drawing/2014/main" id="{6E4565E3-EBBB-9EBA-BEAF-30C380E3AF09}"/>
              </a:ext>
            </a:extLst>
          </p:cNvPr>
          <p:cNvPicPr>
            <a:picLocks noGrp="1" noChangeAspect="1"/>
          </p:cNvPicPr>
          <p:nvPr>
            <p:ph type="pic" sz="quarter" idx="13"/>
          </p:nvPr>
        </p:nvPicPr>
        <p:blipFill>
          <a:blip r:embed="rId7">
            <a:extLst>
              <a:ext uri="{28A0092B-C50C-407E-A947-70E740481C1C}">
                <a14:useLocalDpi xmlns:a14="http://schemas.microsoft.com/office/drawing/2010/main" val="0"/>
              </a:ext>
            </a:extLst>
          </a:blip>
          <a:srcRect t="6005" b="6005"/>
          <a:stretch/>
        </p:blipFill>
        <p:spPr>
          <a:xfrm>
            <a:off x="12331822" y="2951163"/>
            <a:ext cx="1798638" cy="1800225"/>
          </a:xfrm>
          <a:custGeom>
            <a:avLst/>
            <a:gdLst>
              <a:gd name="connsiteX0" fmla="*/ 135828 w 1800000"/>
              <a:gd name="connsiteY0" fmla="*/ 0 h 1800000"/>
              <a:gd name="connsiteX1" fmla="*/ 1664172 w 1800000"/>
              <a:gd name="connsiteY1" fmla="*/ 0 h 1800000"/>
              <a:gd name="connsiteX2" fmla="*/ 1800000 w 1800000"/>
              <a:gd name="connsiteY2" fmla="*/ 135828 h 1800000"/>
              <a:gd name="connsiteX3" fmla="*/ 1800000 w 1800000"/>
              <a:gd name="connsiteY3" fmla="*/ 1664172 h 1800000"/>
              <a:gd name="connsiteX4" fmla="*/ 1664172 w 1800000"/>
              <a:gd name="connsiteY4" fmla="*/ 1800000 h 1800000"/>
              <a:gd name="connsiteX5" fmla="*/ 135828 w 1800000"/>
              <a:gd name="connsiteY5" fmla="*/ 1800000 h 1800000"/>
              <a:gd name="connsiteX6" fmla="*/ 0 w 1800000"/>
              <a:gd name="connsiteY6" fmla="*/ 1664172 h 1800000"/>
              <a:gd name="connsiteX7" fmla="*/ 0 w 1800000"/>
              <a:gd name="connsiteY7" fmla="*/ 135828 h 1800000"/>
              <a:gd name="connsiteX8" fmla="*/ 135828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5828" y="0"/>
                </a:moveTo>
                <a:lnTo>
                  <a:pt x="1664172" y="0"/>
                </a:lnTo>
                <a:cubicBezTo>
                  <a:pt x="1739188" y="0"/>
                  <a:pt x="1800000" y="60812"/>
                  <a:pt x="1800000" y="135828"/>
                </a:cubicBezTo>
                <a:lnTo>
                  <a:pt x="1800000" y="1664172"/>
                </a:lnTo>
                <a:cubicBezTo>
                  <a:pt x="1800000" y="1739188"/>
                  <a:pt x="1739188" y="1800000"/>
                  <a:pt x="1664172" y="1800000"/>
                </a:cubicBezTo>
                <a:lnTo>
                  <a:pt x="135828" y="1800000"/>
                </a:lnTo>
                <a:cubicBezTo>
                  <a:pt x="60812" y="1800000"/>
                  <a:pt x="0" y="1739188"/>
                  <a:pt x="0" y="1664172"/>
                </a:cubicBezTo>
                <a:lnTo>
                  <a:pt x="0" y="135828"/>
                </a:lnTo>
                <a:cubicBezTo>
                  <a:pt x="0" y="60812"/>
                  <a:pt x="60812" y="0"/>
                  <a:pt x="135828" y="0"/>
                </a:cubicBezTo>
                <a:close/>
              </a:path>
            </a:pathLst>
          </a:custGeom>
          <a:pattFill prst="pct5">
            <a:fgClr>
              <a:schemeClr val="accent1"/>
            </a:fgClr>
            <a:bgClr>
              <a:schemeClr val="bg1"/>
            </a:bgClr>
          </a:pattFill>
        </p:spPr>
      </p:pic>
      <p:sp>
        <p:nvSpPr>
          <p:cNvPr id="45" name="TextBox 44">
            <a:extLst>
              <a:ext uri="{FF2B5EF4-FFF2-40B4-BE49-F238E27FC236}">
                <a16:creationId xmlns:a16="http://schemas.microsoft.com/office/drawing/2014/main" id="{14F81515-5F2A-817F-2C3D-E131B939494C}"/>
              </a:ext>
            </a:extLst>
          </p:cNvPr>
          <p:cNvSpPr txBox="1"/>
          <p:nvPr/>
        </p:nvSpPr>
        <p:spPr>
          <a:xfrm>
            <a:off x="12331822" y="4255090"/>
            <a:ext cx="1629902" cy="276999"/>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The Evolution of Technology</a:t>
            </a:r>
            <a:endParaRPr lang="ar-SA" sz="1200" b="1" dirty="0">
              <a:solidFill>
                <a:schemeClr val="bg1"/>
              </a:solidFill>
              <a:effectLst>
                <a:outerShdw blurRad="38100" dist="38100" dir="2700000" algn="tl">
                  <a:srgbClr val="000000">
                    <a:alpha val="43137"/>
                  </a:srgbClr>
                </a:outerShdw>
              </a:effectLst>
              <a:latin typeface="Agency FB" panose="020B0503020202020204" pitchFamily="34" charset="0"/>
            </a:endParaRPr>
          </a:p>
        </p:txBody>
      </p:sp>
      <p:sp>
        <p:nvSpPr>
          <p:cNvPr id="46" name="TextBox 45">
            <a:extLst>
              <a:ext uri="{FF2B5EF4-FFF2-40B4-BE49-F238E27FC236}">
                <a16:creationId xmlns:a16="http://schemas.microsoft.com/office/drawing/2014/main" id="{3963C26B-CDA8-48AA-57DF-BCA1268D6E30}"/>
              </a:ext>
            </a:extLst>
          </p:cNvPr>
          <p:cNvSpPr txBox="1"/>
          <p:nvPr/>
        </p:nvSpPr>
        <p:spPr>
          <a:xfrm>
            <a:off x="14243172"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From the Industrial Revolution to the Digital Age</a:t>
            </a:r>
          </a:p>
        </p:txBody>
      </p:sp>
      <p:sp>
        <p:nvSpPr>
          <p:cNvPr id="47" name="TextBox 46">
            <a:extLst>
              <a:ext uri="{FF2B5EF4-FFF2-40B4-BE49-F238E27FC236}">
                <a16:creationId xmlns:a16="http://schemas.microsoft.com/office/drawing/2014/main" id="{7F36A9AA-5AB7-1C3B-044C-0F1DC975A675}"/>
              </a:ext>
            </a:extLst>
          </p:cNvPr>
          <p:cNvSpPr txBox="1"/>
          <p:nvPr/>
        </p:nvSpPr>
        <p:spPr>
          <a:xfrm>
            <a:off x="5978607" y="4285867"/>
            <a:ext cx="1930337" cy="523220"/>
          </a:xfrm>
          <a:prstGeom prst="rect">
            <a:avLst/>
          </a:prstGeom>
          <a:noFill/>
        </p:spPr>
        <p:txBody>
          <a:bodyPr wrap="square" rtlCol="1">
            <a:spAutoFit/>
          </a:bodyPr>
          <a:lstStyle/>
          <a:p>
            <a:r>
              <a:rPr lang="en-US" sz="14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Advancements in Computing Power</a:t>
            </a:r>
          </a:p>
        </p:txBody>
      </p:sp>
      <p:sp>
        <p:nvSpPr>
          <p:cNvPr id="48" name="TextBox 47">
            <a:extLst>
              <a:ext uri="{FF2B5EF4-FFF2-40B4-BE49-F238E27FC236}">
                <a16:creationId xmlns:a16="http://schemas.microsoft.com/office/drawing/2014/main" id="{47DCEE14-F2C7-E55F-DD20-47A4299B0270}"/>
              </a:ext>
            </a:extLst>
          </p:cNvPr>
          <p:cNvSpPr txBox="1"/>
          <p:nvPr/>
        </p:nvSpPr>
        <p:spPr>
          <a:xfrm>
            <a:off x="8550397"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Artificial Intelligence and Machine Learning</a:t>
            </a:r>
          </a:p>
        </p:txBody>
      </p:sp>
      <p:sp>
        <p:nvSpPr>
          <p:cNvPr id="50" name="TextBox 49">
            <a:extLst>
              <a:ext uri="{FF2B5EF4-FFF2-40B4-BE49-F238E27FC236}">
                <a16:creationId xmlns:a16="http://schemas.microsoft.com/office/drawing/2014/main" id="{2E45B117-8EFF-55DB-5D91-FF8E62031755}"/>
              </a:ext>
            </a:extLst>
          </p:cNvPr>
          <p:cNvSpPr txBox="1"/>
          <p:nvPr/>
        </p:nvSpPr>
        <p:spPr>
          <a:xfrm>
            <a:off x="10418884"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The Future of Technology: Trends and Predictions</a:t>
            </a:r>
          </a:p>
        </p:txBody>
      </p:sp>
      <p:pic>
        <p:nvPicPr>
          <p:cNvPr id="53" name="Graphic 52" descr="Circle with left arrow outline">
            <a:hlinkClick r:id="" action="ppaction://hlinkshowjump?jump=nextslide"/>
            <a:extLst>
              <a:ext uri="{FF2B5EF4-FFF2-40B4-BE49-F238E27FC236}">
                <a16:creationId xmlns:a16="http://schemas.microsoft.com/office/drawing/2014/main" id="{2AB1B01B-8A8F-FA42-3B1F-4F0A066229E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87190" y="5535562"/>
            <a:ext cx="651382" cy="651382"/>
          </a:xfrm>
          <a:prstGeom prst="rect">
            <a:avLst/>
          </a:prstGeom>
        </p:spPr>
      </p:pic>
      <p:pic>
        <p:nvPicPr>
          <p:cNvPr id="54" name="Graphic 53" descr="Circle with left arrow outline">
            <a:hlinkClick r:id="" action="ppaction://hlinkshowjump?jump=previousslide"/>
            <a:extLst>
              <a:ext uri="{FF2B5EF4-FFF2-40B4-BE49-F238E27FC236}">
                <a16:creationId xmlns:a16="http://schemas.microsoft.com/office/drawing/2014/main" id="{7DBB8456-0075-35CC-C0FA-6B6129759F2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H="1">
            <a:off x="4361447" y="5535562"/>
            <a:ext cx="651382" cy="651382"/>
          </a:xfrm>
          <a:prstGeom prst="rect">
            <a:avLst/>
          </a:prstGeom>
        </p:spPr>
      </p:pic>
      <p:cxnSp>
        <p:nvCxnSpPr>
          <p:cNvPr id="55" name="Straight Connector 54">
            <a:extLst>
              <a:ext uri="{FF2B5EF4-FFF2-40B4-BE49-F238E27FC236}">
                <a16:creationId xmlns:a16="http://schemas.microsoft.com/office/drawing/2014/main" id="{E7780B94-AF3D-4C9B-381A-474DDF9E49A2}"/>
              </a:ext>
            </a:extLst>
          </p:cNvPr>
          <p:cNvCxnSpPr>
            <a:cxnSpLocks/>
            <a:endCxn id="60" idx="4"/>
          </p:cNvCxnSpPr>
          <p:nvPr/>
        </p:nvCxnSpPr>
        <p:spPr>
          <a:xfrm>
            <a:off x="521110" y="1494503"/>
            <a:ext cx="4343" cy="3429429"/>
          </a:xfrm>
          <a:prstGeom prst="line">
            <a:avLst/>
          </a:prstGeom>
          <a:ln>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sp>
        <p:nvSpPr>
          <p:cNvPr id="56" name="Oval 55">
            <a:hlinkClick r:id="rId10" action="ppaction://hlinksldjump"/>
            <a:extLst>
              <a:ext uri="{FF2B5EF4-FFF2-40B4-BE49-F238E27FC236}">
                <a16:creationId xmlns:a16="http://schemas.microsoft.com/office/drawing/2014/main" id="{0CD32956-EB76-5CDD-5B03-C8BA3F576C9C}"/>
              </a:ext>
            </a:extLst>
          </p:cNvPr>
          <p:cNvSpPr/>
          <p:nvPr/>
        </p:nvSpPr>
        <p:spPr>
          <a:xfrm>
            <a:off x="437253" y="1494501"/>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57" name="Oval 56">
            <a:hlinkClick r:id="rId11" action="ppaction://hlinksldjump"/>
            <a:extLst>
              <a:ext uri="{FF2B5EF4-FFF2-40B4-BE49-F238E27FC236}">
                <a16:creationId xmlns:a16="http://schemas.microsoft.com/office/drawing/2014/main" id="{46F1C4D6-07EF-6915-33F9-12BD5D3D1AEB}"/>
              </a:ext>
            </a:extLst>
          </p:cNvPr>
          <p:cNvSpPr/>
          <p:nvPr/>
        </p:nvSpPr>
        <p:spPr>
          <a:xfrm>
            <a:off x="437253" y="2307759"/>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8" name="Oval 57">
            <a:hlinkClick r:id="rId12" action="ppaction://hlinksldjump"/>
            <a:extLst>
              <a:ext uri="{FF2B5EF4-FFF2-40B4-BE49-F238E27FC236}">
                <a16:creationId xmlns:a16="http://schemas.microsoft.com/office/drawing/2014/main" id="{C380921E-3E70-0507-FD07-75FEB9D3F82D}"/>
              </a:ext>
            </a:extLst>
          </p:cNvPr>
          <p:cNvSpPr/>
          <p:nvPr/>
        </p:nvSpPr>
        <p:spPr>
          <a:xfrm>
            <a:off x="329099" y="3121017"/>
            <a:ext cx="374400" cy="3744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9" name="Oval 58">
            <a:hlinkClick r:id="rId13" action="ppaction://hlinksldjump"/>
            <a:extLst>
              <a:ext uri="{FF2B5EF4-FFF2-40B4-BE49-F238E27FC236}">
                <a16:creationId xmlns:a16="http://schemas.microsoft.com/office/drawing/2014/main" id="{560DC8FB-0EA7-04C8-8772-DC185A641837}"/>
              </a:ext>
            </a:extLst>
          </p:cNvPr>
          <p:cNvSpPr/>
          <p:nvPr/>
        </p:nvSpPr>
        <p:spPr>
          <a:xfrm>
            <a:off x="437253" y="3934275"/>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60" name="Oval 59">
            <a:hlinkClick r:id="rId14" action="ppaction://hlinksldjump"/>
            <a:extLst>
              <a:ext uri="{FF2B5EF4-FFF2-40B4-BE49-F238E27FC236}">
                <a16:creationId xmlns:a16="http://schemas.microsoft.com/office/drawing/2014/main" id="{7BEEB38E-2840-44CC-79B8-35017DCD8AAD}"/>
              </a:ext>
            </a:extLst>
          </p:cNvPr>
          <p:cNvSpPr/>
          <p:nvPr/>
        </p:nvSpPr>
        <p:spPr>
          <a:xfrm>
            <a:off x="437253" y="4747532"/>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62" name="Text 2">
            <a:extLst>
              <a:ext uri="{FF2B5EF4-FFF2-40B4-BE49-F238E27FC236}">
                <a16:creationId xmlns:a16="http://schemas.microsoft.com/office/drawing/2014/main" id="{A83AD3F1-9D49-E347-AD83-043EEF19848A}"/>
              </a:ext>
            </a:extLst>
          </p:cNvPr>
          <p:cNvSpPr/>
          <p:nvPr/>
        </p:nvSpPr>
        <p:spPr>
          <a:xfrm>
            <a:off x="805664" y="1508269"/>
            <a:ext cx="5088846" cy="1045831"/>
          </a:xfrm>
          <a:prstGeom prst="rect">
            <a:avLst/>
          </a:prstGeom>
          <a:noFill/>
          <a:ln/>
        </p:spPr>
        <p:txBody>
          <a:bodyPr wrap="square" lIns="0" tIns="0" rIns="0" bIns="0" rtlCol="0" anchor="t"/>
          <a:lstStyle/>
          <a:p>
            <a:pPr>
              <a:lnSpc>
                <a:spcPts val="2500"/>
              </a:lnSpc>
            </a:pPr>
            <a:r>
              <a:rPr lang="en-US" sz="1500" b="1" dirty="0">
                <a:solidFill>
                  <a:schemeClr val="bg1"/>
                </a:solidFill>
                <a:latin typeface="Lora" pitchFamily="34" charset="0"/>
                <a:ea typeface="Lora" pitchFamily="34" charset="-122"/>
                <a:cs typeface="Lora" pitchFamily="34" charset="-120"/>
              </a:rPr>
              <a:t>Moore's Law</a:t>
            </a:r>
            <a:endParaRPr lang="en-US" sz="1500" b="1" dirty="0">
              <a:solidFill>
                <a:schemeClr val="bg1"/>
              </a:solidFill>
            </a:endParaRPr>
          </a:p>
          <a:p>
            <a:pPr marL="0" indent="0">
              <a:lnSpc>
                <a:spcPts val="2500"/>
              </a:lnSpc>
              <a:buNone/>
            </a:pPr>
            <a:r>
              <a:rPr lang="en-US" sz="1500" b="1" dirty="0">
                <a:solidFill>
                  <a:schemeClr val="bg1"/>
                </a:solidFill>
                <a:latin typeface="Source Sans Pro" pitchFamily="34" charset="0"/>
                <a:ea typeface="Source Sans Pro" pitchFamily="34" charset="-122"/>
                <a:cs typeface="Source Sans Pro" pitchFamily="34" charset="-120"/>
              </a:rPr>
              <a:t>The exponential growth in computing power has enabled increasingly complex and powerful technology.</a:t>
            </a:r>
            <a:endParaRPr lang="en-US" sz="1500" b="1" dirty="0">
              <a:solidFill>
                <a:schemeClr val="bg1"/>
              </a:solidFill>
            </a:endParaRPr>
          </a:p>
        </p:txBody>
      </p:sp>
      <p:sp>
        <p:nvSpPr>
          <p:cNvPr id="63" name="Text 0">
            <a:extLst>
              <a:ext uri="{FF2B5EF4-FFF2-40B4-BE49-F238E27FC236}">
                <a16:creationId xmlns:a16="http://schemas.microsoft.com/office/drawing/2014/main" id="{79B1E89C-AA1E-2DDB-94C5-42EB789491D1}"/>
              </a:ext>
            </a:extLst>
          </p:cNvPr>
          <p:cNvSpPr/>
          <p:nvPr/>
        </p:nvSpPr>
        <p:spPr>
          <a:xfrm>
            <a:off x="697825" y="548283"/>
            <a:ext cx="7786211" cy="586383"/>
          </a:xfrm>
          <a:prstGeom prst="rect">
            <a:avLst/>
          </a:prstGeom>
          <a:noFill/>
          <a:ln/>
        </p:spPr>
        <p:txBody>
          <a:bodyPr wrap="none" lIns="0" tIns="0" rIns="0" bIns="0" rtlCol="0" anchor="t"/>
          <a:lstStyle/>
          <a:p>
            <a:pPr marL="0" indent="0">
              <a:lnSpc>
                <a:spcPts val="4600"/>
              </a:lnSpc>
              <a:buNone/>
            </a:pPr>
            <a:r>
              <a:rPr lang="en-US" sz="3650" b="1" dirty="0">
                <a:solidFill>
                  <a:schemeClr val="bg1"/>
                </a:solidFill>
                <a:latin typeface="Lora" pitchFamily="34" charset="0"/>
                <a:ea typeface="Lora" pitchFamily="34" charset="-122"/>
                <a:cs typeface="Lora" pitchFamily="34" charset="-120"/>
              </a:rPr>
              <a:t>Advancements in Computing Power</a:t>
            </a:r>
            <a:endParaRPr lang="en-US" sz="3650" b="1" dirty="0">
              <a:solidFill>
                <a:schemeClr val="bg1"/>
              </a:solidFill>
            </a:endParaRPr>
          </a:p>
        </p:txBody>
      </p:sp>
      <p:sp>
        <p:nvSpPr>
          <p:cNvPr id="64" name="Text 4">
            <a:extLst>
              <a:ext uri="{FF2B5EF4-FFF2-40B4-BE49-F238E27FC236}">
                <a16:creationId xmlns:a16="http://schemas.microsoft.com/office/drawing/2014/main" id="{6033890C-9D35-CC25-B30D-FEA8B4E880A1}"/>
              </a:ext>
            </a:extLst>
          </p:cNvPr>
          <p:cNvSpPr/>
          <p:nvPr/>
        </p:nvSpPr>
        <p:spPr>
          <a:xfrm>
            <a:off x="805664" y="2980967"/>
            <a:ext cx="5128565" cy="1551122"/>
          </a:xfrm>
          <a:prstGeom prst="rect">
            <a:avLst/>
          </a:prstGeom>
          <a:noFill/>
          <a:ln/>
        </p:spPr>
        <p:txBody>
          <a:bodyPr wrap="square" lIns="0" tIns="0" rIns="0" bIns="0" rtlCol="0" anchor="t"/>
          <a:lstStyle/>
          <a:p>
            <a:pPr>
              <a:lnSpc>
                <a:spcPts val="2500"/>
              </a:lnSpc>
            </a:pPr>
            <a:r>
              <a:rPr lang="en-US" sz="1500" b="1" dirty="0">
                <a:solidFill>
                  <a:schemeClr val="bg1"/>
                </a:solidFill>
                <a:latin typeface="Lora" pitchFamily="34" charset="0"/>
                <a:ea typeface="Lora" pitchFamily="34" charset="-122"/>
                <a:cs typeface="Lora" pitchFamily="34" charset="-120"/>
              </a:rPr>
              <a:t>Edge </a:t>
            </a:r>
            <a:r>
              <a:rPr lang="en-US" sz="1500" b="1" dirty="0" err="1">
                <a:solidFill>
                  <a:schemeClr val="bg1"/>
                </a:solidFill>
                <a:latin typeface="Lora" pitchFamily="34" charset="0"/>
                <a:ea typeface="Lora" pitchFamily="34" charset="-122"/>
                <a:cs typeface="Lora" pitchFamily="34" charset="-120"/>
              </a:rPr>
              <a:t>Computin</a:t>
            </a:r>
            <a:endParaRPr lang="en-US" sz="1500" b="1" dirty="0">
              <a:solidFill>
                <a:schemeClr val="bg1"/>
              </a:solidFill>
            </a:endParaRPr>
          </a:p>
          <a:p>
            <a:pPr marL="0" indent="0">
              <a:lnSpc>
                <a:spcPts val="2500"/>
              </a:lnSpc>
              <a:buNone/>
            </a:pPr>
            <a:r>
              <a:rPr lang="en-US" sz="1500" b="1" dirty="0">
                <a:solidFill>
                  <a:schemeClr val="bg1"/>
                </a:solidFill>
                <a:latin typeface="Source Sans Pro" pitchFamily="34" charset="0"/>
                <a:ea typeface="Source Sans Pro" pitchFamily="34" charset="-122"/>
                <a:cs typeface="Source Sans Pro" pitchFamily="34" charset="-120"/>
              </a:rPr>
              <a:t>Bringing data processing closer to the source, edge computing improves response times and reduces bandwidth requirements.</a:t>
            </a:r>
            <a:endParaRPr lang="en-US" sz="1500" b="1" dirty="0">
              <a:solidFill>
                <a:schemeClr val="bg1"/>
              </a:solidFill>
            </a:endParaRPr>
          </a:p>
        </p:txBody>
      </p:sp>
    </p:spTree>
    <p:extLst>
      <p:ext uri="{BB962C8B-B14F-4D97-AF65-F5344CB8AC3E}">
        <p14:creationId xmlns:p14="http://schemas.microsoft.com/office/powerpoint/2010/main" val="2853314102"/>
      </p:ext>
    </p:extLst>
  </p:cSld>
  <p:clrMapOvr>
    <a:masterClrMapping/>
  </p:clrMapOvr>
  <mc:AlternateContent xmlns:mc="http://schemas.openxmlformats.org/markup-compatibility/2006">
    <mc:Choice xmlns:p159="http://schemas.microsoft.com/office/powerpoint/2015/09/main" Requires="p159">
      <p:transition spd="slow" advClick="0" advTm="3000">
        <p159:morph option="byChar"/>
      </p:transition>
    </mc:Choice>
    <mc:Fallback>
      <p:transition spd="slow" advClick="0"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4A8A6876-2258-CB4F-C159-2DB9E027C882}"/>
              </a:ext>
            </a:extLst>
          </p:cNvPr>
          <p:cNvSpPr/>
          <p:nvPr/>
        </p:nvSpPr>
        <p:spPr>
          <a:xfrm>
            <a:off x="0" y="0"/>
            <a:ext cx="12192000" cy="6858000"/>
          </a:xfrm>
          <a:prstGeom prst="rect">
            <a:avLst/>
          </a:prstGeom>
          <a:solidFill>
            <a:schemeClr val="tx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pic>
        <p:nvPicPr>
          <p:cNvPr id="37" name="Picture Placeholder 37">
            <a:extLst>
              <a:ext uri="{FF2B5EF4-FFF2-40B4-BE49-F238E27FC236}">
                <a16:creationId xmlns:a16="http://schemas.microsoft.com/office/drawing/2014/main" id="{30992129-7809-7F63-219C-344020C2EB9A}"/>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4113" r="24113"/>
          <a:stretch/>
        </p:blipFill>
        <p:spPr>
          <a:xfrm>
            <a:off x="5962773" y="1711325"/>
            <a:ext cx="2519363" cy="3240088"/>
          </a:xfrm>
        </p:spPr>
      </p:pic>
      <p:pic>
        <p:nvPicPr>
          <p:cNvPr id="38" name="Picture Placeholder 39" descr="A person wearing virtual reality goggles&#10;&#10;Description automatically generated">
            <a:extLst>
              <a:ext uri="{FF2B5EF4-FFF2-40B4-BE49-F238E27FC236}">
                <a16:creationId xmlns:a16="http://schemas.microsoft.com/office/drawing/2014/main" id="{58C6A9FA-33D2-6015-BB8A-BDCCBECE6350}"/>
              </a:ext>
            </a:extLst>
          </p:cNvPr>
          <p:cNvPicPr>
            <a:picLocks noGrp="1" noChangeAspect="1"/>
          </p:cNvPicPr>
          <p:nvPr>
            <p:ph type="pic" sz="quarter" idx="11"/>
          </p:nvPr>
        </p:nvPicPr>
        <p:blipFill>
          <a:blip r:embed="rId4">
            <a:extLst>
              <a:ext uri="{28A0092B-C50C-407E-A947-70E740481C1C}">
                <a14:useLocalDpi xmlns:a14="http://schemas.microsoft.com/office/drawing/2010/main" val="0"/>
              </a:ext>
            </a:extLst>
          </a:blip>
          <a:srcRect t="16653" b="16653"/>
          <a:stretch>
            <a:fillRect/>
          </a:stretch>
        </p:blipFill>
        <p:spPr>
          <a:xfrm>
            <a:off x="8550398" y="2951163"/>
            <a:ext cx="1800225" cy="1800225"/>
          </a:xfrm>
        </p:spPr>
      </p:pic>
      <p:pic>
        <p:nvPicPr>
          <p:cNvPr id="39" name="Picture Placeholder 14">
            <a:extLst>
              <a:ext uri="{FF2B5EF4-FFF2-40B4-BE49-F238E27FC236}">
                <a16:creationId xmlns:a16="http://schemas.microsoft.com/office/drawing/2014/main" id="{6C53C6F2-CA94-ED1E-CC4A-4DEEAD0FE1D6}"/>
              </a:ext>
            </a:extLst>
          </p:cNvPr>
          <p:cNvPicPr>
            <a:picLocks noGrp="1" noChangeAspect="1"/>
          </p:cNvPicPr>
          <p:nvPr>
            <p:ph type="pic" sz="quarter" idx="12"/>
          </p:nvPr>
        </p:nvPicPr>
        <p:blipFill>
          <a:blip r:embed="rId5">
            <a:extLst>
              <a:ext uri="{28A0092B-C50C-407E-A947-70E740481C1C}">
                <a14:useLocalDpi xmlns:a14="http://schemas.microsoft.com/office/drawing/2010/main" val="0"/>
              </a:ext>
            </a:extLst>
          </a:blip>
          <a:srcRect t="6044" b="6044"/>
          <a:stretch/>
        </p:blipFill>
        <p:spPr>
          <a:xfrm>
            <a:off x="10418886" y="2951163"/>
            <a:ext cx="1800225" cy="1800225"/>
          </a:xfrm>
          <a:custGeom>
            <a:avLst/>
            <a:gdLst>
              <a:gd name="connsiteX0" fmla="*/ 135828 w 1800000"/>
              <a:gd name="connsiteY0" fmla="*/ 0 h 1800000"/>
              <a:gd name="connsiteX1" fmla="*/ 1664172 w 1800000"/>
              <a:gd name="connsiteY1" fmla="*/ 0 h 1800000"/>
              <a:gd name="connsiteX2" fmla="*/ 1800000 w 1800000"/>
              <a:gd name="connsiteY2" fmla="*/ 135828 h 1800000"/>
              <a:gd name="connsiteX3" fmla="*/ 1800000 w 1800000"/>
              <a:gd name="connsiteY3" fmla="*/ 1664172 h 1800000"/>
              <a:gd name="connsiteX4" fmla="*/ 1664172 w 1800000"/>
              <a:gd name="connsiteY4" fmla="*/ 1800000 h 1800000"/>
              <a:gd name="connsiteX5" fmla="*/ 135828 w 1800000"/>
              <a:gd name="connsiteY5" fmla="*/ 1800000 h 1800000"/>
              <a:gd name="connsiteX6" fmla="*/ 0 w 1800000"/>
              <a:gd name="connsiteY6" fmla="*/ 1664172 h 1800000"/>
              <a:gd name="connsiteX7" fmla="*/ 0 w 1800000"/>
              <a:gd name="connsiteY7" fmla="*/ 135828 h 1800000"/>
              <a:gd name="connsiteX8" fmla="*/ 135828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5828" y="0"/>
                </a:moveTo>
                <a:lnTo>
                  <a:pt x="1664172" y="0"/>
                </a:lnTo>
                <a:cubicBezTo>
                  <a:pt x="1739188" y="0"/>
                  <a:pt x="1800000" y="60812"/>
                  <a:pt x="1800000" y="135828"/>
                </a:cubicBezTo>
                <a:lnTo>
                  <a:pt x="1800000" y="1664172"/>
                </a:lnTo>
                <a:cubicBezTo>
                  <a:pt x="1800000" y="1739188"/>
                  <a:pt x="1739188" y="1800000"/>
                  <a:pt x="1664172" y="1800000"/>
                </a:cubicBezTo>
                <a:lnTo>
                  <a:pt x="135828" y="1800000"/>
                </a:lnTo>
                <a:cubicBezTo>
                  <a:pt x="60812" y="1800000"/>
                  <a:pt x="0" y="1739188"/>
                  <a:pt x="0" y="1664172"/>
                </a:cubicBezTo>
                <a:lnTo>
                  <a:pt x="0" y="135828"/>
                </a:lnTo>
                <a:cubicBezTo>
                  <a:pt x="0" y="60812"/>
                  <a:pt x="60812" y="0"/>
                  <a:pt x="135828" y="0"/>
                </a:cubicBezTo>
                <a:close/>
              </a:path>
            </a:pathLst>
          </a:custGeom>
          <a:pattFill prst="pct5">
            <a:fgClr>
              <a:schemeClr val="accent1"/>
            </a:fgClr>
            <a:bgClr>
              <a:schemeClr val="bg1"/>
            </a:bgClr>
          </a:pattFill>
        </p:spPr>
      </p:pic>
      <p:pic>
        <p:nvPicPr>
          <p:cNvPr id="40" name="Picture Placeholder 8">
            <a:extLst>
              <a:ext uri="{FF2B5EF4-FFF2-40B4-BE49-F238E27FC236}">
                <a16:creationId xmlns:a16="http://schemas.microsoft.com/office/drawing/2014/main" id="{71CCBCA0-18AD-97C6-40B5-1DD895EF3A20}"/>
              </a:ext>
            </a:extLst>
          </p:cNvPr>
          <p:cNvPicPr>
            <a:picLocks noGrp="1" noChangeAspect="1"/>
          </p:cNvPicPr>
          <p:nvPr>
            <p:ph type="pic" sz="quarter" idx="13"/>
          </p:nvPr>
        </p:nvPicPr>
        <p:blipFill>
          <a:blip r:embed="rId6">
            <a:extLst>
              <a:ext uri="{28A0092B-C50C-407E-A947-70E740481C1C}">
                <a14:useLocalDpi xmlns:a14="http://schemas.microsoft.com/office/drawing/2010/main" val="0"/>
              </a:ext>
            </a:extLst>
          </a:blip>
          <a:srcRect l="22003" r="22003"/>
          <a:stretch/>
        </p:blipFill>
        <p:spPr>
          <a:xfrm>
            <a:off x="12331823" y="2951163"/>
            <a:ext cx="1798638" cy="1800225"/>
          </a:xfrm>
          <a:custGeom>
            <a:avLst/>
            <a:gdLst>
              <a:gd name="connsiteX0" fmla="*/ 136460 w 1800000"/>
              <a:gd name="connsiteY0" fmla="*/ 0 h 1800000"/>
              <a:gd name="connsiteX1" fmla="*/ 1663541 w 1800000"/>
              <a:gd name="connsiteY1" fmla="*/ 0 h 1800000"/>
              <a:gd name="connsiteX2" fmla="*/ 1800000 w 1800000"/>
              <a:gd name="connsiteY2" fmla="*/ 135828 h 1800000"/>
              <a:gd name="connsiteX3" fmla="*/ 1800000 w 1800000"/>
              <a:gd name="connsiteY3" fmla="*/ 1664172 h 1800000"/>
              <a:gd name="connsiteX4" fmla="*/ 1663541 w 1800000"/>
              <a:gd name="connsiteY4" fmla="*/ 1800000 h 1800000"/>
              <a:gd name="connsiteX5" fmla="*/ 136460 w 1800000"/>
              <a:gd name="connsiteY5" fmla="*/ 1800000 h 1800000"/>
              <a:gd name="connsiteX6" fmla="*/ 0 w 1800000"/>
              <a:gd name="connsiteY6" fmla="*/ 1664172 h 1800000"/>
              <a:gd name="connsiteX7" fmla="*/ 0 w 1800000"/>
              <a:gd name="connsiteY7" fmla="*/ 135828 h 1800000"/>
              <a:gd name="connsiteX8" fmla="*/ 136460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6460" y="0"/>
                </a:moveTo>
                <a:lnTo>
                  <a:pt x="1663541" y="0"/>
                </a:lnTo>
                <a:cubicBezTo>
                  <a:pt x="1738905" y="0"/>
                  <a:pt x="1800000" y="60812"/>
                  <a:pt x="1800000" y="135828"/>
                </a:cubicBezTo>
                <a:lnTo>
                  <a:pt x="1800000" y="1664172"/>
                </a:lnTo>
                <a:cubicBezTo>
                  <a:pt x="1800000" y="1739188"/>
                  <a:pt x="1738905" y="1800000"/>
                  <a:pt x="1663541" y="1800000"/>
                </a:cubicBezTo>
                <a:lnTo>
                  <a:pt x="136460" y="1800000"/>
                </a:lnTo>
                <a:cubicBezTo>
                  <a:pt x="61095" y="1800000"/>
                  <a:pt x="0" y="1739188"/>
                  <a:pt x="0" y="1664172"/>
                </a:cubicBezTo>
                <a:lnTo>
                  <a:pt x="0" y="135828"/>
                </a:lnTo>
                <a:cubicBezTo>
                  <a:pt x="0" y="60812"/>
                  <a:pt x="61095" y="0"/>
                  <a:pt x="136460" y="0"/>
                </a:cubicBezTo>
                <a:close/>
              </a:path>
            </a:pathLst>
          </a:custGeom>
          <a:pattFill prst="pct5">
            <a:fgClr>
              <a:schemeClr val="accent1"/>
            </a:fgClr>
            <a:bgClr>
              <a:schemeClr val="bg1"/>
            </a:bgClr>
          </a:pattFill>
        </p:spPr>
      </p:pic>
      <p:pic>
        <p:nvPicPr>
          <p:cNvPr id="41" name="Picture Placeholder 12" descr="A person touching a touch screen&#10;&#10;Description automatically generated">
            <a:extLst>
              <a:ext uri="{FF2B5EF4-FFF2-40B4-BE49-F238E27FC236}">
                <a16:creationId xmlns:a16="http://schemas.microsoft.com/office/drawing/2014/main" id="{A8E5B5BC-9C03-2F6E-A75C-1C1B5C250B93}"/>
              </a:ext>
            </a:extLst>
          </p:cNvPr>
          <p:cNvPicPr>
            <a:picLocks noGrp="1" noChangeAspect="1"/>
          </p:cNvPicPr>
          <p:nvPr>
            <p:ph type="pic" sz="quarter" idx="14"/>
          </p:nvPr>
        </p:nvPicPr>
        <p:blipFill>
          <a:blip r:embed="rId7">
            <a:extLst>
              <a:ext uri="{28A0092B-C50C-407E-A947-70E740481C1C}">
                <a14:useLocalDpi xmlns:a14="http://schemas.microsoft.com/office/drawing/2010/main" val="0"/>
              </a:ext>
            </a:extLst>
          </a:blip>
          <a:srcRect l="15931" r="15931"/>
          <a:stretch>
            <a:fillRect/>
          </a:stretch>
        </p:blipFill>
        <p:spPr>
          <a:xfrm>
            <a:off x="14243173" y="2949575"/>
            <a:ext cx="1836738" cy="1800225"/>
          </a:xfrm>
        </p:spPr>
      </p:pic>
      <p:sp>
        <p:nvSpPr>
          <p:cNvPr id="42" name="TextBox 41">
            <a:extLst>
              <a:ext uri="{FF2B5EF4-FFF2-40B4-BE49-F238E27FC236}">
                <a16:creationId xmlns:a16="http://schemas.microsoft.com/office/drawing/2014/main" id="{018A09A3-75AA-DE09-84C6-BEF127EDDFB5}"/>
              </a:ext>
            </a:extLst>
          </p:cNvPr>
          <p:cNvSpPr txBox="1"/>
          <p:nvPr/>
        </p:nvSpPr>
        <p:spPr>
          <a:xfrm>
            <a:off x="10418885" y="4255090"/>
            <a:ext cx="1629902" cy="276999"/>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The Evolution of Technology</a:t>
            </a:r>
            <a:endParaRPr lang="ar-SA" sz="1200" b="1" dirty="0">
              <a:solidFill>
                <a:schemeClr val="bg1"/>
              </a:solidFill>
              <a:effectLst>
                <a:outerShdw blurRad="38100" dist="38100" dir="2700000" algn="tl">
                  <a:srgbClr val="000000">
                    <a:alpha val="43137"/>
                  </a:srgbClr>
                </a:outerShdw>
              </a:effectLst>
              <a:latin typeface="Agency FB" panose="020B0503020202020204" pitchFamily="34" charset="0"/>
            </a:endParaRPr>
          </a:p>
        </p:txBody>
      </p:sp>
      <p:sp>
        <p:nvSpPr>
          <p:cNvPr id="43" name="TextBox 42">
            <a:extLst>
              <a:ext uri="{FF2B5EF4-FFF2-40B4-BE49-F238E27FC236}">
                <a16:creationId xmlns:a16="http://schemas.microsoft.com/office/drawing/2014/main" id="{68537860-B4FF-7CE1-90FF-C46203C3C556}"/>
              </a:ext>
            </a:extLst>
          </p:cNvPr>
          <p:cNvSpPr txBox="1"/>
          <p:nvPr/>
        </p:nvSpPr>
        <p:spPr>
          <a:xfrm>
            <a:off x="12287374"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From the Industrial Revolution to the Digital Age</a:t>
            </a:r>
          </a:p>
        </p:txBody>
      </p:sp>
      <p:sp>
        <p:nvSpPr>
          <p:cNvPr id="44" name="TextBox 43">
            <a:extLst>
              <a:ext uri="{FF2B5EF4-FFF2-40B4-BE49-F238E27FC236}">
                <a16:creationId xmlns:a16="http://schemas.microsoft.com/office/drawing/2014/main" id="{ACE6AF23-E7D7-A31B-1301-D1B3B83205D8}"/>
              </a:ext>
            </a:extLst>
          </p:cNvPr>
          <p:cNvSpPr txBox="1"/>
          <p:nvPr/>
        </p:nvSpPr>
        <p:spPr>
          <a:xfrm>
            <a:off x="14243173"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Advancements in Computing Power</a:t>
            </a:r>
          </a:p>
        </p:txBody>
      </p:sp>
      <p:sp>
        <p:nvSpPr>
          <p:cNvPr id="45" name="TextBox 44">
            <a:extLst>
              <a:ext uri="{FF2B5EF4-FFF2-40B4-BE49-F238E27FC236}">
                <a16:creationId xmlns:a16="http://schemas.microsoft.com/office/drawing/2014/main" id="{52FDDCF9-84D5-8598-2BE3-B7DBFB1EF6BA}"/>
              </a:ext>
            </a:extLst>
          </p:cNvPr>
          <p:cNvSpPr txBox="1"/>
          <p:nvPr/>
        </p:nvSpPr>
        <p:spPr>
          <a:xfrm>
            <a:off x="6023069" y="4285867"/>
            <a:ext cx="1797386" cy="523220"/>
          </a:xfrm>
          <a:prstGeom prst="rect">
            <a:avLst/>
          </a:prstGeom>
          <a:noFill/>
        </p:spPr>
        <p:txBody>
          <a:bodyPr wrap="square" rtlCol="1">
            <a:spAutoFit/>
          </a:bodyPr>
          <a:lstStyle/>
          <a:p>
            <a:r>
              <a:rPr lang="en-US" sz="14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Artificial Intelligence and Machine Learning</a:t>
            </a:r>
          </a:p>
        </p:txBody>
      </p:sp>
      <p:sp>
        <p:nvSpPr>
          <p:cNvPr id="47" name="TextBox 46">
            <a:extLst>
              <a:ext uri="{FF2B5EF4-FFF2-40B4-BE49-F238E27FC236}">
                <a16:creationId xmlns:a16="http://schemas.microsoft.com/office/drawing/2014/main" id="{62BE20BC-BA9E-2D58-EF0B-6151C31860BC}"/>
              </a:ext>
            </a:extLst>
          </p:cNvPr>
          <p:cNvSpPr txBox="1"/>
          <p:nvPr/>
        </p:nvSpPr>
        <p:spPr>
          <a:xfrm>
            <a:off x="8542432"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The Future of Technology: Trends and Predictions</a:t>
            </a:r>
          </a:p>
        </p:txBody>
      </p:sp>
      <p:pic>
        <p:nvPicPr>
          <p:cNvPr id="50" name="Graphic 49" descr="Circle with left arrow outline">
            <a:hlinkClick r:id="" action="ppaction://hlinkshowjump?jump=nextslide"/>
            <a:extLst>
              <a:ext uri="{FF2B5EF4-FFF2-40B4-BE49-F238E27FC236}">
                <a16:creationId xmlns:a16="http://schemas.microsoft.com/office/drawing/2014/main" id="{D383084F-853B-901A-4CE6-1BCC9084B29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87190" y="5535562"/>
            <a:ext cx="651382" cy="651382"/>
          </a:xfrm>
          <a:prstGeom prst="rect">
            <a:avLst/>
          </a:prstGeom>
        </p:spPr>
      </p:pic>
      <p:pic>
        <p:nvPicPr>
          <p:cNvPr id="51" name="Graphic 50" descr="Circle with left arrow outline">
            <a:hlinkClick r:id="" action="ppaction://hlinkshowjump?jump=previousslide"/>
            <a:extLst>
              <a:ext uri="{FF2B5EF4-FFF2-40B4-BE49-F238E27FC236}">
                <a16:creationId xmlns:a16="http://schemas.microsoft.com/office/drawing/2014/main" id="{68325CEA-554C-0746-3764-26DD7E68BDA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H="1">
            <a:off x="4361447" y="5535562"/>
            <a:ext cx="651382" cy="651382"/>
          </a:xfrm>
          <a:prstGeom prst="rect">
            <a:avLst/>
          </a:prstGeom>
        </p:spPr>
      </p:pic>
      <p:cxnSp>
        <p:nvCxnSpPr>
          <p:cNvPr id="52" name="Straight Connector 51">
            <a:extLst>
              <a:ext uri="{FF2B5EF4-FFF2-40B4-BE49-F238E27FC236}">
                <a16:creationId xmlns:a16="http://schemas.microsoft.com/office/drawing/2014/main" id="{9FD02F3A-56D6-CBF5-3070-A679635FF88C}"/>
              </a:ext>
            </a:extLst>
          </p:cNvPr>
          <p:cNvCxnSpPr>
            <a:cxnSpLocks/>
            <a:endCxn id="57" idx="4"/>
          </p:cNvCxnSpPr>
          <p:nvPr/>
        </p:nvCxnSpPr>
        <p:spPr>
          <a:xfrm>
            <a:off x="521110" y="1494503"/>
            <a:ext cx="4343" cy="3429429"/>
          </a:xfrm>
          <a:prstGeom prst="line">
            <a:avLst/>
          </a:prstGeom>
          <a:ln>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sp>
        <p:nvSpPr>
          <p:cNvPr id="53" name="Oval 52">
            <a:hlinkClick r:id="rId10" action="ppaction://hlinksldjump"/>
            <a:extLst>
              <a:ext uri="{FF2B5EF4-FFF2-40B4-BE49-F238E27FC236}">
                <a16:creationId xmlns:a16="http://schemas.microsoft.com/office/drawing/2014/main" id="{81AAAC2F-82B6-20D9-186E-AA405B035E25}"/>
              </a:ext>
            </a:extLst>
          </p:cNvPr>
          <p:cNvSpPr/>
          <p:nvPr/>
        </p:nvSpPr>
        <p:spPr>
          <a:xfrm>
            <a:off x="437253" y="1494501"/>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54" name="Oval 53">
            <a:hlinkClick r:id="rId11" action="ppaction://hlinksldjump"/>
            <a:extLst>
              <a:ext uri="{FF2B5EF4-FFF2-40B4-BE49-F238E27FC236}">
                <a16:creationId xmlns:a16="http://schemas.microsoft.com/office/drawing/2014/main" id="{28080D26-DA46-390D-2C8B-8E2CF3B0C546}"/>
              </a:ext>
            </a:extLst>
          </p:cNvPr>
          <p:cNvSpPr/>
          <p:nvPr/>
        </p:nvSpPr>
        <p:spPr>
          <a:xfrm>
            <a:off x="437253" y="2307759"/>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5" name="Oval 54">
            <a:hlinkClick r:id="rId12" action="ppaction://hlinksldjump"/>
            <a:extLst>
              <a:ext uri="{FF2B5EF4-FFF2-40B4-BE49-F238E27FC236}">
                <a16:creationId xmlns:a16="http://schemas.microsoft.com/office/drawing/2014/main" id="{7734FA3D-56C7-C26E-92ED-683F50ADA9DB}"/>
              </a:ext>
            </a:extLst>
          </p:cNvPr>
          <p:cNvSpPr/>
          <p:nvPr/>
        </p:nvSpPr>
        <p:spPr>
          <a:xfrm>
            <a:off x="437253" y="3121017"/>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6" name="Oval 55">
            <a:hlinkClick r:id="rId13" action="ppaction://hlinksldjump"/>
            <a:extLst>
              <a:ext uri="{FF2B5EF4-FFF2-40B4-BE49-F238E27FC236}">
                <a16:creationId xmlns:a16="http://schemas.microsoft.com/office/drawing/2014/main" id="{6009647D-32E0-8662-07FB-FFE88AD72C3F}"/>
              </a:ext>
            </a:extLst>
          </p:cNvPr>
          <p:cNvSpPr/>
          <p:nvPr/>
        </p:nvSpPr>
        <p:spPr>
          <a:xfrm>
            <a:off x="329101" y="3934275"/>
            <a:ext cx="374400" cy="3744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7" name="Oval 56">
            <a:hlinkClick r:id="rId14" action="ppaction://hlinksldjump"/>
            <a:extLst>
              <a:ext uri="{FF2B5EF4-FFF2-40B4-BE49-F238E27FC236}">
                <a16:creationId xmlns:a16="http://schemas.microsoft.com/office/drawing/2014/main" id="{6E878B0F-D666-C307-30BA-419E2D759EFA}"/>
              </a:ext>
            </a:extLst>
          </p:cNvPr>
          <p:cNvSpPr/>
          <p:nvPr/>
        </p:nvSpPr>
        <p:spPr>
          <a:xfrm>
            <a:off x="437253" y="4747532"/>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9" name="Text 0">
            <a:extLst>
              <a:ext uri="{FF2B5EF4-FFF2-40B4-BE49-F238E27FC236}">
                <a16:creationId xmlns:a16="http://schemas.microsoft.com/office/drawing/2014/main" id="{5B68B322-E377-64DD-6A8D-3DC81F6B7BD0}"/>
              </a:ext>
            </a:extLst>
          </p:cNvPr>
          <p:cNvSpPr/>
          <p:nvPr/>
        </p:nvSpPr>
        <p:spPr>
          <a:xfrm>
            <a:off x="703501" y="371855"/>
            <a:ext cx="10867668" cy="626388"/>
          </a:xfrm>
          <a:prstGeom prst="rect">
            <a:avLst/>
          </a:prstGeom>
          <a:noFill/>
          <a:ln/>
        </p:spPr>
        <p:txBody>
          <a:bodyPr wrap="none" lIns="0" tIns="0" rIns="0" bIns="0" rtlCol="0" anchor="t"/>
          <a:lstStyle/>
          <a:p>
            <a:pPr marL="0" indent="0">
              <a:lnSpc>
                <a:spcPts val="4900"/>
              </a:lnSpc>
              <a:buNone/>
            </a:pPr>
            <a:r>
              <a:rPr lang="en-US" sz="3900" dirty="0">
                <a:solidFill>
                  <a:schemeClr val="bg1"/>
                </a:solidFill>
                <a:latin typeface="Lora" pitchFamily="34" charset="0"/>
                <a:ea typeface="Lora" pitchFamily="34" charset="-122"/>
                <a:cs typeface="Lora" pitchFamily="34" charset="-120"/>
              </a:rPr>
              <a:t>Artificial Intelligence and Machine Learning</a:t>
            </a:r>
            <a:endParaRPr lang="en-US" sz="3900" dirty="0">
              <a:solidFill>
                <a:schemeClr val="bg1"/>
              </a:solidFill>
            </a:endParaRPr>
          </a:p>
        </p:txBody>
      </p:sp>
      <p:sp>
        <p:nvSpPr>
          <p:cNvPr id="60" name="Text 3">
            <a:extLst>
              <a:ext uri="{FF2B5EF4-FFF2-40B4-BE49-F238E27FC236}">
                <a16:creationId xmlns:a16="http://schemas.microsoft.com/office/drawing/2014/main" id="{997465CE-C86A-1847-9EBE-84D4CE2DBE39}"/>
              </a:ext>
            </a:extLst>
          </p:cNvPr>
          <p:cNvSpPr/>
          <p:nvPr/>
        </p:nvSpPr>
        <p:spPr>
          <a:xfrm>
            <a:off x="717462" y="1156231"/>
            <a:ext cx="5213857" cy="1310027"/>
          </a:xfrm>
          <a:prstGeom prst="rect">
            <a:avLst/>
          </a:prstGeom>
          <a:noFill/>
          <a:ln/>
        </p:spPr>
        <p:txBody>
          <a:bodyPr wrap="square" lIns="0" tIns="0" rIns="0" bIns="0" rtlCol="0" anchor="t"/>
          <a:lstStyle/>
          <a:p>
            <a:pPr>
              <a:lnSpc>
                <a:spcPts val="2650"/>
              </a:lnSpc>
            </a:pPr>
            <a:r>
              <a:rPr lang="en-US" sz="1500" b="1" dirty="0">
                <a:solidFill>
                  <a:schemeClr val="bg1"/>
                </a:solidFill>
                <a:latin typeface="Lora" pitchFamily="34" charset="0"/>
                <a:ea typeface="Lora" pitchFamily="34" charset="-122"/>
                <a:cs typeface="Lora" pitchFamily="34" charset="-120"/>
              </a:rPr>
              <a:t>Predictive Analytics</a:t>
            </a:r>
            <a:endParaRPr lang="en-US" sz="1500" b="1" dirty="0">
              <a:solidFill>
                <a:schemeClr val="bg1"/>
              </a:solidFill>
            </a:endParaRPr>
          </a:p>
          <a:p>
            <a:pPr marL="0" indent="0">
              <a:lnSpc>
                <a:spcPts val="2650"/>
              </a:lnSpc>
              <a:buNone/>
            </a:pPr>
            <a:r>
              <a:rPr lang="en-US" sz="1500" b="1" dirty="0">
                <a:solidFill>
                  <a:schemeClr val="bg1"/>
                </a:solidFill>
                <a:latin typeface="Source Sans Pro" pitchFamily="34" charset="0"/>
                <a:ea typeface="Source Sans Pro" pitchFamily="34" charset="-122"/>
                <a:cs typeface="Source Sans Pro" pitchFamily="34" charset="-120"/>
              </a:rPr>
              <a:t>AI and machine learning algorithms can analyze vast datasets to identify patterns and make accurate predictions.</a:t>
            </a:r>
            <a:endParaRPr lang="en-US" sz="1500" b="1" dirty="0">
              <a:solidFill>
                <a:schemeClr val="bg1"/>
              </a:solidFill>
            </a:endParaRPr>
          </a:p>
        </p:txBody>
      </p:sp>
      <p:sp>
        <p:nvSpPr>
          <p:cNvPr id="61" name="Text 6">
            <a:extLst>
              <a:ext uri="{FF2B5EF4-FFF2-40B4-BE49-F238E27FC236}">
                <a16:creationId xmlns:a16="http://schemas.microsoft.com/office/drawing/2014/main" id="{8D5374C6-2CE0-DA56-D967-7C724591EA6B}"/>
              </a:ext>
            </a:extLst>
          </p:cNvPr>
          <p:cNvSpPr/>
          <p:nvPr/>
        </p:nvSpPr>
        <p:spPr>
          <a:xfrm>
            <a:off x="717462" y="2358558"/>
            <a:ext cx="5128256" cy="1310027"/>
          </a:xfrm>
          <a:prstGeom prst="rect">
            <a:avLst/>
          </a:prstGeom>
          <a:noFill/>
          <a:ln/>
        </p:spPr>
        <p:txBody>
          <a:bodyPr wrap="square" lIns="0" tIns="0" rIns="0" bIns="0" rtlCol="0" anchor="t"/>
          <a:lstStyle/>
          <a:p>
            <a:pPr>
              <a:lnSpc>
                <a:spcPts val="2650"/>
              </a:lnSpc>
            </a:pPr>
            <a:r>
              <a:rPr lang="en-US" sz="1500" b="1" dirty="0">
                <a:solidFill>
                  <a:schemeClr val="bg1"/>
                </a:solidFill>
                <a:latin typeface="Lora" pitchFamily="34" charset="0"/>
                <a:ea typeface="Lora" pitchFamily="34" charset="-122"/>
                <a:cs typeface="Lora" pitchFamily="34" charset="-120"/>
              </a:rPr>
              <a:t>Automation</a:t>
            </a:r>
            <a:endParaRPr lang="en-US" sz="1500" b="1" dirty="0">
              <a:solidFill>
                <a:schemeClr val="bg1"/>
              </a:solidFill>
            </a:endParaRPr>
          </a:p>
          <a:p>
            <a:pPr marL="0" indent="0">
              <a:lnSpc>
                <a:spcPts val="2650"/>
              </a:lnSpc>
              <a:buNone/>
            </a:pPr>
            <a:r>
              <a:rPr lang="en-US" sz="1500" b="1" dirty="0">
                <a:solidFill>
                  <a:schemeClr val="bg1"/>
                </a:solidFill>
                <a:latin typeface="Source Sans Pro" pitchFamily="34" charset="0"/>
                <a:ea typeface="Source Sans Pro" pitchFamily="34" charset="-122"/>
                <a:cs typeface="Source Sans Pro" pitchFamily="34" charset="-120"/>
              </a:rPr>
              <a:t>Intelligent systems can automate routine tasks, freeing up human labor for more complex problem-solving.</a:t>
            </a:r>
            <a:endParaRPr lang="en-US" sz="1500" b="1" dirty="0">
              <a:solidFill>
                <a:schemeClr val="bg1"/>
              </a:solidFill>
            </a:endParaRPr>
          </a:p>
        </p:txBody>
      </p:sp>
      <p:sp>
        <p:nvSpPr>
          <p:cNvPr id="62" name="Text 9">
            <a:extLst>
              <a:ext uri="{FF2B5EF4-FFF2-40B4-BE49-F238E27FC236}">
                <a16:creationId xmlns:a16="http://schemas.microsoft.com/office/drawing/2014/main" id="{68B66BFA-CB53-9A91-6FDB-AC08C0A3B58F}"/>
              </a:ext>
            </a:extLst>
          </p:cNvPr>
          <p:cNvSpPr/>
          <p:nvPr/>
        </p:nvSpPr>
        <p:spPr>
          <a:xfrm>
            <a:off x="697633" y="3529466"/>
            <a:ext cx="5114738" cy="1094973"/>
          </a:xfrm>
          <a:prstGeom prst="rect">
            <a:avLst/>
          </a:prstGeom>
          <a:noFill/>
          <a:ln/>
        </p:spPr>
        <p:txBody>
          <a:bodyPr wrap="square" lIns="0" tIns="0" rIns="0" bIns="0" rtlCol="0" anchor="t"/>
          <a:lstStyle/>
          <a:p>
            <a:pPr>
              <a:lnSpc>
                <a:spcPts val="2650"/>
              </a:lnSpc>
            </a:pPr>
            <a:r>
              <a:rPr lang="en-US" sz="1500" b="1" dirty="0">
                <a:solidFill>
                  <a:schemeClr val="bg1"/>
                </a:solidFill>
                <a:latin typeface="Lora" pitchFamily="34" charset="0"/>
                <a:ea typeface="Lora" pitchFamily="34" charset="-122"/>
                <a:cs typeface="Lora" pitchFamily="34" charset="-120"/>
              </a:rPr>
              <a:t>Natural Language Processing</a:t>
            </a:r>
            <a:endParaRPr lang="en-US" sz="1500" b="1" dirty="0">
              <a:solidFill>
                <a:schemeClr val="bg1"/>
              </a:solidFill>
            </a:endParaRPr>
          </a:p>
          <a:p>
            <a:pPr marL="0" indent="0">
              <a:lnSpc>
                <a:spcPts val="2650"/>
              </a:lnSpc>
              <a:buNone/>
            </a:pPr>
            <a:r>
              <a:rPr lang="en-US" sz="1500" b="1" dirty="0">
                <a:solidFill>
                  <a:schemeClr val="bg1"/>
                </a:solidFill>
                <a:latin typeface="Source Sans Pro" pitchFamily="34" charset="0"/>
                <a:ea typeface="Source Sans Pro" pitchFamily="34" charset="-122"/>
                <a:cs typeface="Source Sans Pro" pitchFamily="34" charset="-120"/>
              </a:rPr>
              <a:t>AI can understand, interpret, and generate human language, enabling more natural human-computer interactions.</a:t>
            </a:r>
            <a:endParaRPr lang="en-US" sz="1500" b="1" dirty="0">
              <a:solidFill>
                <a:schemeClr val="bg1"/>
              </a:solidFill>
            </a:endParaRPr>
          </a:p>
        </p:txBody>
      </p:sp>
      <p:sp>
        <p:nvSpPr>
          <p:cNvPr id="63" name="Text 12">
            <a:extLst>
              <a:ext uri="{FF2B5EF4-FFF2-40B4-BE49-F238E27FC236}">
                <a16:creationId xmlns:a16="http://schemas.microsoft.com/office/drawing/2014/main" id="{5493EC1B-1A4F-7FE1-3976-CA9D065DEA96}"/>
              </a:ext>
            </a:extLst>
          </p:cNvPr>
          <p:cNvSpPr/>
          <p:nvPr/>
        </p:nvSpPr>
        <p:spPr>
          <a:xfrm>
            <a:off x="697633" y="4594486"/>
            <a:ext cx="5204844" cy="1310027"/>
          </a:xfrm>
          <a:prstGeom prst="rect">
            <a:avLst/>
          </a:prstGeom>
          <a:noFill/>
          <a:ln/>
        </p:spPr>
        <p:txBody>
          <a:bodyPr wrap="square" lIns="0" tIns="0" rIns="0" bIns="0" rtlCol="0" anchor="t"/>
          <a:lstStyle/>
          <a:p>
            <a:pPr>
              <a:lnSpc>
                <a:spcPts val="2650"/>
              </a:lnSpc>
            </a:pPr>
            <a:r>
              <a:rPr lang="en-US" sz="1500" b="1" dirty="0">
                <a:solidFill>
                  <a:schemeClr val="bg1"/>
                </a:solidFill>
                <a:latin typeface="Lora" pitchFamily="34" charset="0"/>
                <a:ea typeface="Lora" pitchFamily="34" charset="-122"/>
                <a:cs typeface="Lora" pitchFamily="34" charset="-120"/>
              </a:rPr>
              <a:t>Computer Vision</a:t>
            </a:r>
            <a:endParaRPr lang="en-US" sz="1500" b="1" dirty="0">
              <a:solidFill>
                <a:schemeClr val="bg1"/>
              </a:solidFill>
            </a:endParaRPr>
          </a:p>
          <a:p>
            <a:pPr marL="0" indent="0">
              <a:lnSpc>
                <a:spcPts val="2650"/>
              </a:lnSpc>
              <a:buNone/>
            </a:pPr>
            <a:r>
              <a:rPr lang="en-US" sz="1500" b="1" dirty="0">
                <a:solidFill>
                  <a:schemeClr val="bg1"/>
                </a:solidFill>
                <a:latin typeface="Source Sans Pro" pitchFamily="34" charset="0"/>
                <a:ea typeface="Source Sans Pro" pitchFamily="34" charset="-122"/>
                <a:cs typeface="Source Sans Pro" pitchFamily="34" charset="-120"/>
              </a:rPr>
              <a:t>AI-powered systems can analyze and interpret visual data, with applications in areas like security and medical diagnostics.</a:t>
            </a:r>
            <a:endParaRPr lang="en-US" sz="1500" b="1" dirty="0">
              <a:solidFill>
                <a:schemeClr val="bg1"/>
              </a:solidFill>
            </a:endParaRPr>
          </a:p>
        </p:txBody>
      </p:sp>
    </p:spTree>
    <p:extLst>
      <p:ext uri="{BB962C8B-B14F-4D97-AF65-F5344CB8AC3E}">
        <p14:creationId xmlns:p14="http://schemas.microsoft.com/office/powerpoint/2010/main" val="2581756931"/>
      </p:ext>
    </p:extLst>
  </p:cSld>
  <p:clrMapOvr>
    <a:masterClrMapping/>
  </p:clrMapOvr>
  <mc:AlternateContent xmlns:mc="http://schemas.openxmlformats.org/markup-compatibility/2006">
    <mc:Choice xmlns:p159="http://schemas.microsoft.com/office/powerpoint/2015/09/main" Requires="p159">
      <p:transition spd="slow" advClick="0" advTm="3000">
        <p159:morph option="byChar"/>
      </p:transition>
    </mc:Choice>
    <mc:Fallback>
      <p:transition spd="slow" advClick="0" advTm="3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D4EFA0DB-92C9-E476-CB1D-EA08C3B7071B}"/>
              </a:ext>
            </a:extLst>
          </p:cNvPr>
          <p:cNvSpPr/>
          <p:nvPr/>
        </p:nvSpPr>
        <p:spPr>
          <a:xfrm>
            <a:off x="0" y="0"/>
            <a:ext cx="12192000" cy="6858000"/>
          </a:xfrm>
          <a:prstGeom prst="rect">
            <a:avLst/>
          </a:prstGeom>
          <a:solidFill>
            <a:schemeClr val="tx1">
              <a:alpha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pic>
        <p:nvPicPr>
          <p:cNvPr id="34" name="Picture Placeholder 37">
            <a:extLst>
              <a:ext uri="{FF2B5EF4-FFF2-40B4-BE49-F238E27FC236}">
                <a16:creationId xmlns:a16="http://schemas.microsoft.com/office/drawing/2014/main" id="{F1E9F9FC-9645-1E98-D14E-E3F4AAA5D1E8}"/>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l="16004" r="16004"/>
          <a:stretch/>
        </p:blipFill>
        <p:spPr>
          <a:xfrm>
            <a:off x="14218972" y="2949575"/>
            <a:ext cx="1836738" cy="1800225"/>
          </a:xfrm>
        </p:spPr>
      </p:pic>
      <p:pic>
        <p:nvPicPr>
          <p:cNvPr id="35" name="Picture Placeholder 39" descr="A person wearing virtual reality goggles&#10;&#10;Description automatically generated">
            <a:extLst>
              <a:ext uri="{FF2B5EF4-FFF2-40B4-BE49-F238E27FC236}">
                <a16:creationId xmlns:a16="http://schemas.microsoft.com/office/drawing/2014/main" id="{FB028535-F367-9553-B5F5-FD96DA035187}"/>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7114" b="7114"/>
          <a:stretch>
            <a:fillRect/>
          </a:stretch>
        </p:blipFill>
        <p:spPr>
          <a:xfrm>
            <a:off x="5938572" y="1711325"/>
            <a:ext cx="2519363" cy="3240088"/>
          </a:xfrm>
        </p:spPr>
      </p:pic>
      <p:pic>
        <p:nvPicPr>
          <p:cNvPr id="36" name="Picture Placeholder 14">
            <a:extLst>
              <a:ext uri="{FF2B5EF4-FFF2-40B4-BE49-F238E27FC236}">
                <a16:creationId xmlns:a16="http://schemas.microsoft.com/office/drawing/2014/main" id="{1842670F-177F-A14F-8B03-CDEE8DE9430A}"/>
              </a:ext>
            </a:extLst>
          </p:cNvPr>
          <p:cNvPicPr>
            <a:picLocks noGrp="1" noChangeAspect="1"/>
          </p:cNvPicPr>
          <p:nvPr>
            <p:ph type="pic" sz="quarter" idx="11"/>
          </p:nvPr>
        </p:nvPicPr>
        <p:blipFill>
          <a:blip r:embed="rId5">
            <a:extLst>
              <a:ext uri="{28A0092B-C50C-407E-A947-70E740481C1C}">
                <a14:useLocalDpi xmlns:a14="http://schemas.microsoft.com/office/drawing/2010/main" val="0"/>
              </a:ext>
            </a:extLst>
          </a:blip>
          <a:srcRect t="6044" b="6044"/>
          <a:stretch/>
        </p:blipFill>
        <p:spPr>
          <a:xfrm>
            <a:off x="8526197" y="2951163"/>
            <a:ext cx="1800225" cy="1800225"/>
          </a:xfrm>
          <a:custGeom>
            <a:avLst/>
            <a:gdLst>
              <a:gd name="connsiteX0" fmla="*/ 135828 w 1800000"/>
              <a:gd name="connsiteY0" fmla="*/ 0 h 1800000"/>
              <a:gd name="connsiteX1" fmla="*/ 1664172 w 1800000"/>
              <a:gd name="connsiteY1" fmla="*/ 0 h 1800000"/>
              <a:gd name="connsiteX2" fmla="*/ 1800000 w 1800000"/>
              <a:gd name="connsiteY2" fmla="*/ 135828 h 1800000"/>
              <a:gd name="connsiteX3" fmla="*/ 1800000 w 1800000"/>
              <a:gd name="connsiteY3" fmla="*/ 1664172 h 1800000"/>
              <a:gd name="connsiteX4" fmla="*/ 1664172 w 1800000"/>
              <a:gd name="connsiteY4" fmla="*/ 1800000 h 1800000"/>
              <a:gd name="connsiteX5" fmla="*/ 135828 w 1800000"/>
              <a:gd name="connsiteY5" fmla="*/ 1800000 h 1800000"/>
              <a:gd name="connsiteX6" fmla="*/ 0 w 1800000"/>
              <a:gd name="connsiteY6" fmla="*/ 1664172 h 1800000"/>
              <a:gd name="connsiteX7" fmla="*/ 0 w 1800000"/>
              <a:gd name="connsiteY7" fmla="*/ 135828 h 1800000"/>
              <a:gd name="connsiteX8" fmla="*/ 135828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5828" y="0"/>
                </a:moveTo>
                <a:lnTo>
                  <a:pt x="1664172" y="0"/>
                </a:lnTo>
                <a:cubicBezTo>
                  <a:pt x="1739188" y="0"/>
                  <a:pt x="1800000" y="60812"/>
                  <a:pt x="1800000" y="135828"/>
                </a:cubicBezTo>
                <a:lnTo>
                  <a:pt x="1800000" y="1664172"/>
                </a:lnTo>
                <a:cubicBezTo>
                  <a:pt x="1800000" y="1739188"/>
                  <a:pt x="1739188" y="1800000"/>
                  <a:pt x="1664172" y="1800000"/>
                </a:cubicBezTo>
                <a:lnTo>
                  <a:pt x="135828" y="1800000"/>
                </a:lnTo>
                <a:cubicBezTo>
                  <a:pt x="60812" y="1800000"/>
                  <a:pt x="0" y="1739188"/>
                  <a:pt x="0" y="1664172"/>
                </a:cubicBezTo>
                <a:lnTo>
                  <a:pt x="0" y="135828"/>
                </a:lnTo>
                <a:cubicBezTo>
                  <a:pt x="0" y="60812"/>
                  <a:pt x="60812" y="0"/>
                  <a:pt x="135828" y="0"/>
                </a:cubicBezTo>
                <a:close/>
              </a:path>
            </a:pathLst>
          </a:custGeom>
          <a:pattFill prst="pct5">
            <a:fgClr>
              <a:schemeClr val="accent1"/>
            </a:fgClr>
            <a:bgClr>
              <a:schemeClr val="bg1"/>
            </a:bgClr>
          </a:pattFill>
        </p:spPr>
      </p:pic>
      <p:pic>
        <p:nvPicPr>
          <p:cNvPr id="37" name="Picture Placeholder 8">
            <a:extLst>
              <a:ext uri="{FF2B5EF4-FFF2-40B4-BE49-F238E27FC236}">
                <a16:creationId xmlns:a16="http://schemas.microsoft.com/office/drawing/2014/main" id="{B30BF39A-1317-2BC2-FD97-8CE41CF1FB9D}"/>
              </a:ext>
            </a:extLst>
          </p:cNvPr>
          <p:cNvPicPr>
            <a:picLocks noGrp="1" noChangeAspect="1"/>
          </p:cNvPicPr>
          <p:nvPr>
            <p:ph type="pic" sz="quarter" idx="12"/>
          </p:nvPr>
        </p:nvPicPr>
        <p:blipFill>
          <a:blip r:embed="rId6">
            <a:extLst>
              <a:ext uri="{28A0092B-C50C-407E-A947-70E740481C1C}">
                <a14:useLocalDpi xmlns:a14="http://schemas.microsoft.com/office/drawing/2010/main" val="0"/>
              </a:ext>
            </a:extLst>
          </a:blip>
          <a:srcRect l="21978" r="21978"/>
          <a:stretch/>
        </p:blipFill>
        <p:spPr>
          <a:xfrm>
            <a:off x="10394685" y="2951163"/>
            <a:ext cx="1800225" cy="1800225"/>
          </a:xfrm>
          <a:custGeom>
            <a:avLst/>
            <a:gdLst>
              <a:gd name="connsiteX0" fmla="*/ 136460 w 1800000"/>
              <a:gd name="connsiteY0" fmla="*/ 0 h 1800000"/>
              <a:gd name="connsiteX1" fmla="*/ 1663541 w 1800000"/>
              <a:gd name="connsiteY1" fmla="*/ 0 h 1800000"/>
              <a:gd name="connsiteX2" fmla="*/ 1800000 w 1800000"/>
              <a:gd name="connsiteY2" fmla="*/ 135828 h 1800000"/>
              <a:gd name="connsiteX3" fmla="*/ 1800000 w 1800000"/>
              <a:gd name="connsiteY3" fmla="*/ 1664172 h 1800000"/>
              <a:gd name="connsiteX4" fmla="*/ 1663541 w 1800000"/>
              <a:gd name="connsiteY4" fmla="*/ 1800000 h 1800000"/>
              <a:gd name="connsiteX5" fmla="*/ 136460 w 1800000"/>
              <a:gd name="connsiteY5" fmla="*/ 1800000 h 1800000"/>
              <a:gd name="connsiteX6" fmla="*/ 0 w 1800000"/>
              <a:gd name="connsiteY6" fmla="*/ 1664172 h 1800000"/>
              <a:gd name="connsiteX7" fmla="*/ 0 w 1800000"/>
              <a:gd name="connsiteY7" fmla="*/ 135828 h 1800000"/>
              <a:gd name="connsiteX8" fmla="*/ 136460 w 1800000"/>
              <a:gd name="connsiteY8" fmla="*/ 0 h 180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000" h="1800000">
                <a:moveTo>
                  <a:pt x="136460" y="0"/>
                </a:moveTo>
                <a:lnTo>
                  <a:pt x="1663541" y="0"/>
                </a:lnTo>
                <a:cubicBezTo>
                  <a:pt x="1738905" y="0"/>
                  <a:pt x="1800000" y="60812"/>
                  <a:pt x="1800000" y="135828"/>
                </a:cubicBezTo>
                <a:lnTo>
                  <a:pt x="1800000" y="1664172"/>
                </a:lnTo>
                <a:cubicBezTo>
                  <a:pt x="1800000" y="1739188"/>
                  <a:pt x="1738905" y="1800000"/>
                  <a:pt x="1663541" y="1800000"/>
                </a:cubicBezTo>
                <a:lnTo>
                  <a:pt x="136460" y="1800000"/>
                </a:lnTo>
                <a:cubicBezTo>
                  <a:pt x="61095" y="1800000"/>
                  <a:pt x="0" y="1739188"/>
                  <a:pt x="0" y="1664172"/>
                </a:cubicBezTo>
                <a:lnTo>
                  <a:pt x="0" y="135828"/>
                </a:lnTo>
                <a:cubicBezTo>
                  <a:pt x="0" y="60812"/>
                  <a:pt x="61095" y="0"/>
                  <a:pt x="136460" y="0"/>
                </a:cubicBezTo>
                <a:close/>
              </a:path>
            </a:pathLst>
          </a:custGeom>
          <a:pattFill prst="pct5">
            <a:fgClr>
              <a:schemeClr val="accent1"/>
            </a:fgClr>
            <a:bgClr>
              <a:schemeClr val="bg1"/>
            </a:bgClr>
          </a:pattFill>
        </p:spPr>
      </p:pic>
      <p:pic>
        <p:nvPicPr>
          <p:cNvPr id="38" name="Picture Placeholder 12" descr="A person touching a touch screen&#10;&#10;Description automatically generated">
            <a:extLst>
              <a:ext uri="{FF2B5EF4-FFF2-40B4-BE49-F238E27FC236}">
                <a16:creationId xmlns:a16="http://schemas.microsoft.com/office/drawing/2014/main" id="{2F490B61-7F9E-54EE-C615-F5B7F9144012}"/>
              </a:ext>
            </a:extLst>
          </p:cNvPr>
          <p:cNvPicPr>
            <a:picLocks noGrp="1" noChangeAspect="1"/>
          </p:cNvPicPr>
          <p:nvPr>
            <p:ph type="pic" sz="quarter" idx="13"/>
          </p:nvPr>
        </p:nvPicPr>
        <p:blipFill>
          <a:blip r:embed="rId7">
            <a:extLst>
              <a:ext uri="{28A0092B-C50C-407E-A947-70E740481C1C}">
                <a14:useLocalDpi xmlns:a14="http://schemas.microsoft.com/office/drawing/2010/main" val="0"/>
              </a:ext>
            </a:extLst>
          </a:blip>
          <a:srcRect l="16638" r="16638"/>
          <a:stretch>
            <a:fillRect/>
          </a:stretch>
        </p:blipFill>
        <p:spPr>
          <a:xfrm>
            <a:off x="12307622" y="2951163"/>
            <a:ext cx="1798638" cy="1800225"/>
          </a:xfrm>
        </p:spPr>
      </p:pic>
      <p:sp>
        <p:nvSpPr>
          <p:cNvPr id="39" name="TextBox 38">
            <a:extLst>
              <a:ext uri="{FF2B5EF4-FFF2-40B4-BE49-F238E27FC236}">
                <a16:creationId xmlns:a16="http://schemas.microsoft.com/office/drawing/2014/main" id="{CA6E73A1-D19A-CFCE-6D7A-47AF139BC156}"/>
              </a:ext>
            </a:extLst>
          </p:cNvPr>
          <p:cNvSpPr txBox="1"/>
          <p:nvPr/>
        </p:nvSpPr>
        <p:spPr>
          <a:xfrm>
            <a:off x="8526197" y="4255090"/>
            <a:ext cx="1629902" cy="276999"/>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The Evolution of Technology</a:t>
            </a:r>
            <a:endParaRPr lang="ar-SA" sz="1200" b="1" dirty="0">
              <a:solidFill>
                <a:schemeClr val="bg1"/>
              </a:solidFill>
              <a:effectLst>
                <a:outerShdw blurRad="38100" dist="38100" dir="2700000" algn="tl">
                  <a:srgbClr val="000000">
                    <a:alpha val="43137"/>
                  </a:srgbClr>
                </a:outerShdw>
              </a:effectLst>
              <a:latin typeface="Agency FB" panose="020B0503020202020204" pitchFamily="34" charset="0"/>
            </a:endParaRPr>
          </a:p>
        </p:txBody>
      </p:sp>
      <p:sp>
        <p:nvSpPr>
          <p:cNvPr id="41" name="TextBox 40">
            <a:extLst>
              <a:ext uri="{FF2B5EF4-FFF2-40B4-BE49-F238E27FC236}">
                <a16:creationId xmlns:a16="http://schemas.microsoft.com/office/drawing/2014/main" id="{84A6F5D7-7355-9114-6A1B-6823EB86F7EE}"/>
              </a:ext>
            </a:extLst>
          </p:cNvPr>
          <p:cNvSpPr txBox="1"/>
          <p:nvPr/>
        </p:nvSpPr>
        <p:spPr>
          <a:xfrm>
            <a:off x="10365879"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From the Industrial Revolution to the Digital Age</a:t>
            </a:r>
          </a:p>
        </p:txBody>
      </p:sp>
      <p:sp>
        <p:nvSpPr>
          <p:cNvPr id="42" name="TextBox 41">
            <a:extLst>
              <a:ext uri="{FF2B5EF4-FFF2-40B4-BE49-F238E27FC236}">
                <a16:creationId xmlns:a16="http://schemas.microsoft.com/office/drawing/2014/main" id="{0642B0A2-182B-3CAD-7FCD-853570B17D02}"/>
              </a:ext>
            </a:extLst>
          </p:cNvPr>
          <p:cNvSpPr txBox="1"/>
          <p:nvPr/>
        </p:nvSpPr>
        <p:spPr>
          <a:xfrm>
            <a:off x="12336546"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Advancements in Computing Power</a:t>
            </a:r>
          </a:p>
        </p:txBody>
      </p:sp>
      <p:sp>
        <p:nvSpPr>
          <p:cNvPr id="43" name="TextBox 42">
            <a:extLst>
              <a:ext uri="{FF2B5EF4-FFF2-40B4-BE49-F238E27FC236}">
                <a16:creationId xmlns:a16="http://schemas.microsoft.com/office/drawing/2014/main" id="{5E992EA0-1E1A-6C7E-A3B4-1D894070E89F}"/>
              </a:ext>
            </a:extLst>
          </p:cNvPr>
          <p:cNvSpPr txBox="1"/>
          <p:nvPr/>
        </p:nvSpPr>
        <p:spPr>
          <a:xfrm>
            <a:off x="14218972" y="4285867"/>
            <a:ext cx="1662132" cy="461665"/>
          </a:xfrm>
          <a:prstGeom prst="rect">
            <a:avLst/>
          </a:prstGeom>
          <a:noFill/>
        </p:spPr>
        <p:txBody>
          <a:bodyPr wrap="square" rtlCol="1">
            <a:spAutoFit/>
          </a:bodyPr>
          <a:lstStyle/>
          <a:p>
            <a:r>
              <a:rPr lang="en-US" sz="12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Artificial Intelligence and Machine Learning</a:t>
            </a:r>
          </a:p>
        </p:txBody>
      </p:sp>
      <p:sp>
        <p:nvSpPr>
          <p:cNvPr id="44" name="TextBox 43">
            <a:extLst>
              <a:ext uri="{FF2B5EF4-FFF2-40B4-BE49-F238E27FC236}">
                <a16:creationId xmlns:a16="http://schemas.microsoft.com/office/drawing/2014/main" id="{98604E57-AC88-16E6-6291-FEB0C8F4298C}"/>
              </a:ext>
            </a:extLst>
          </p:cNvPr>
          <p:cNvSpPr txBox="1"/>
          <p:nvPr/>
        </p:nvSpPr>
        <p:spPr>
          <a:xfrm>
            <a:off x="5899115" y="4285867"/>
            <a:ext cx="1838146" cy="523220"/>
          </a:xfrm>
          <a:prstGeom prst="rect">
            <a:avLst/>
          </a:prstGeom>
          <a:noFill/>
        </p:spPr>
        <p:txBody>
          <a:bodyPr wrap="square" rtlCol="1">
            <a:spAutoFit/>
          </a:bodyPr>
          <a:lstStyle/>
          <a:p>
            <a:r>
              <a:rPr lang="en-US" sz="1400" b="1" dirty="0">
                <a:solidFill>
                  <a:schemeClr val="bg1"/>
                </a:solidFill>
                <a:effectLst>
                  <a:outerShdw blurRad="38100" dist="38100" dir="2700000" algn="tl">
                    <a:srgbClr val="000000">
                      <a:alpha val="43137"/>
                    </a:srgbClr>
                  </a:outerShdw>
                </a:effectLst>
                <a:latin typeface="Agency FB" panose="020B0503020202020204" pitchFamily="34" charset="0"/>
                <a:ea typeface="Lora" pitchFamily="34" charset="-122"/>
                <a:cs typeface="Lora" pitchFamily="34" charset="-120"/>
              </a:rPr>
              <a:t>The Future of Technology: Trends and Predictions</a:t>
            </a:r>
          </a:p>
        </p:txBody>
      </p:sp>
      <p:pic>
        <p:nvPicPr>
          <p:cNvPr id="47" name="Graphic 46" descr="Circle with left arrow outline">
            <a:hlinkClick r:id="" action="ppaction://hlinkshowjump?jump=nextslide"/>
            <a:extLst>
              <a:ext uri="{FF2B5EF4-FFF2-40B4-BE49-F238E27FC236}">
                <a16:creationId xmlns:a16="http://schemas.microsoft.com/office/drawing/2014/main" id="{30DCA6C0-80FA-5C2D-96AB-9A2ADC920F8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287190" y="5535562"/>
            <a:ext cx="651382" cy="651382"/>
          </a:xfrm>
          <a:prstGeom prst="rect">
            <a:avLst/>
          </a:prstGeom>
        </p:spPr>
      </p:pic>
      <p:pic>
        <p:nvPicPr>
          <p:cNvPr id="48" name="Graphic 47" descr="Circle with left arrow outline">
            <a:hlinkClick r:id="" action="ppaction://hlinkshowjump?jump=previousslide"/>
            <a:extLst>
              <a:ext uri="{FF2B5EF4-FFF2-40B4-BE49-F238E27FC236}">
                <a16:creationId xmlns:a16="http://schemas.microsoft.com/office/drawing/2014/main" id="{149FE962-893E-26AB-32A9-7F3EE117082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flipH="1">
            <a:off x="4361447" y="5535562"/>
            <a:ext cx="651382" cy="651382"/>
          </a:xfrm>
          <a:prstGeom prst="rect">
            <a:avLst/>
          </a:prstGeom>
        </p:spPr>
      </p:pic>
      <p:cxnSp>
        <p:nvCxnSpPr>
          <p:cNvPr id="49" name="Straight Connector 48">
            <a:extLst>
              <a:ext uri="{FF2B5EF4-FFF2-40B4-BE49-F238E27FC236}">
                <a16:creationId xmlns:a16="http://schemas.microsoft.com/office/drawing/2014/main" id="{28A29F29-682F-1741-9D37-14AC9089BA66}"/>
              </a:ext>
            </a:extLst>
          </p:cNvPr>
          <p:cNvCxnSpPr>
            <a:cxnSpLocks/>
          </p:cNvCxnSpPr>
          <p:nvPr/>
        </p:nvCxnSpPr>
        <p:spPr>
          <a:xfrm>
            <a:off x="521934" y="1494503"/>
            <a:ext cx="2696" cy="3429429"/>
          </a:xfrm>
          <a:prstGeom prst="line">
            <a:avLst/>
          </a:prstGeom>
          <a:ln>
            <a:solidFill>
              <a:schemeClr val="bg1">
                <a:lumMod val="65000"/>
              </a:schemeClr>
            </a:solidFill>
          </a:ln>
        </p:spPr>
        <p:style>
          <a:lnRef idx="2">
            <a:schemeClr val="accent1"/>
          </a:lnRef>
          <a:fillRef idx="0">
            <a:schemeClr val="accent1"/>
          </a:fillRef>
          <a:effectRef idx="1">
            <a:schemeClr val="accent1"/>
          </a:effectRef>
          <a:fontRef idx="minor">
            <a:schemeClr val="tx1"/>
          </a:fontRef>
        </p:style>
      </p:cxnSp>
      <p:sp>
        <p:nvSpPr>
          <p:cNvPr id="50" name="Oval 49">
            <a:hlinkClick r:id="rId10" action="ppaction://hlinksldjump"/>
            <a:extLst>
              <a:ext uri="{FF2B5EF4-FFF2-40B4-BE49-F238E27FC236}">
                <a16:creationId xmlns:a16="http://schemas.microsoft.com/office/drawing/2014/main" id="{1AFCEC1A-38D3-1901-D518-949109AA0C2B}"/>
              </a:ext>
            </a:extLst>
          </p:cNvPr>
          <p:cNvSpPr/>
          <p:nvPr/>
        </p:nvSpPr>
        <p:spPr>
          <a:xfrm>
            <a:off x="437253" y="1494501"/>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51" name="Oval 50">
            <a:hlinkClick r:id="rId11" action="ppaction://hlinksldjump"/>
            <a:extLst>
              <a:ext uri="{FF2B5EF4-FFF2-40B4-BE49-F238E27FC236}">
                <a16:creationId xmlns:a16="http://schemas.microsoft.com/office/drawing/2014/main" id="{4362D1FE-1912-4FFD-60F9-5074B7997AA4}"/>
              </a:ext>
            </a:extLst>
          </p:cNvPr>
          <p:cNvSpPr/>
          <p:nvPr/>
        </p:nvSpPr>
        <p:spPr>
          <a:xfrm>
            <a:off x="437253" y="2307759"/>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2" name="Oval 51">
            <a:hlinkClick r:id="rId12" action="ppaction://hlinksldjump"/>
            <a:extLst>
              <a:ext uri="{FF2B5EF4-FFF2-40B4-BE49-F238E27FC236}">
                <a16:creationId xmlns:a16="http://schemas.microsoft.com/office/drawing/2014/main" id="{4785F29A-BDE5-D9CB-8AFF-5E9351612DEA}"/>
              </a:ext>
            </a:extLst>
          </p:cNvPr>
          <p:cNvSpPr/>
          <p:nvPr/>
        </p:nvSpPr>
        <p:spPr>
          <a:xfrm>
            <a:off x="437253" y="3121017"/>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3" name="Oval 52">
            <a:hlinkClick r:id="rId13" action="ppaction://hlinksldjump"/>
            <a:extLst>
              <a:ext uri="{FF2B5EF4-FFF2-40B4-BE49-F238E27FC236}">
                <a16:creationId xmlns:a16="http://schemas.microsoft.com/office/drawing/2014/main" id="{397FD0AF-B7EF-5544-BEA7-0353EC9BB0F3}"/>
              </a:ext>
            </a:extLst>
          </p:cNvPr>
          <p:cNvSpPr/>
          <p:nvPr/>
        </p:nvSpPr>
        <p:spPr>
          <a:xfrm>
            <a:off x="437253" y="3934275"/>
            <a:ext cx="176400" cy="176400"/>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4" name="Oval 53">
            <a:hlinkClick r:id="rId14" action="ppaction://hlinksldjump"/>
            <a:extLst>
              <a:ext uri="{FF2B5EF4-FFF2-40B4-BE49-F238E27FC236}">
                <a16:creationId xmlns:a16="http://schemas.microsoft.com/office/drawing/2014/main" id="{0C28BB4E-B8FC-366D-7D88-F36FB4E22763}"/>
              </a:ext>
            </a:extLst>
          </p:cNvPr>
          <p:cNvSpPr/>
          <p:nvPr/>
        </p:nvSpPr>
        <p:spPr>
          <a:xfrm>
            <a:off x="348765" y="4747532"/>
            <a:ext cx="374400" cy="3744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59" name="TextBox 58">
            <a:extLst>
              <a:ext uri="{FF2B5EF4-FFF2-40B4-BE49-F238E27FC236}">
                <a16:creationId xmlns:a16="http://schemas.microsoft.com/office/drawing/2014/main" id="{B58B4345-C149-6483-38E0-8E2AA80965C0}"/>
              </a:ext>
            </a:extLst>
          </p:cNvPr>
          <p:cNvSpPr txBox="1"/>
          <p:nvPr/>
        </p:nvSpPr>
        <p:spPr>
          <a:xfrm>
            <a:off x="773251" y="566309"/>
            <a:ext cx="8032750" cy="616836"/>
          </a:xfrm>
          <a:prstGeom prst="rect">
            <a:avLst/>
          </a:prstGeom>
          <a:noFill/>
        </p:spPr>
        <p:txBody>
          <a:bodyPr wrap="square">
            <a:spAutoFit/>
          </a:bodyPr>
          <a:lstStyle/>
          <a:p>
            <a:pPr marL="0" indent="0">
              <a:lnSpc>
                <a:spcPts val="4750"/>
              </a:lnSpc>
              <a:buNone/>
            </a:pPr>
            <a:r>
              <a:rPr lang="en-US" sz="1500" b="1" dirty="0">
                <a:solidFill>
                  <a:schemeClr val="bg1"/>
                </a:solidFill>
                <a:latin typeface="Lora" pitchFamily="34" charset="0"/>
                <a:ea typeface="Lora" pitchFamily="34" charset="-122"/>
                <a:cs typeface="Lora" pitchFamily="34" charset="-120"/>
              </a:rPr>
              <a:t>The Future of Technology: Trends and Predictions</a:t>
            </a:r>
            <a:endParaRPr lang="en-US" sz="1500" b="1" dirty="0">
              <a:solidFill>
                <a:schemeClr val="bg1"/>
              </a:solidFill>
            </a:endParaRPr>
          </a:p>
        </p:txBody>
      </p:sp>
      <p:sp>
        <p:nvSpPr>
          <p:cNvPr id="61" name="TextBox 60">
            <a:extLst>
              <a:ext uri="{FF2B5EF4-FFF2-40B4-BE49-F238E27FC236}">
                <a16:creationId xmlns:a16="http://schemas.microsoft.com/office/drawing/2014/main" id="{0BE834BD-5743-DD32-BE9F-FCFA4B8389D4}"/>
              </a:ext>
            </a:extLst>
          </p:cNvPr>
          <p:cNvSpPr txBox="1"/>
          <p:nvPr/>
        </p:nvSpPr>
        <p:spPr>
          <a:xfrm>
            <a:off x="773251" y="1162057"/>
            <a:ext cx="4799852" cy="1703030"/>
          </a:xfrm>
          <a:prstGeom prst="rect">
            <a:avLst/>
          </a:prstGeom>
          <a:noFill/>
        </p:spPr>
        <p:txBody>
          <a:bodyPr wrap="square" rtlCol="1">
            <a:spAutoFit/>
          </a:bodyPr>
          <a:lstStyle/>
          <a:p>
            <a:pPr marL="0" indent="0">
              <a:lnSpc>
                <a:spcPts val="2600"/>
              </a:lnSpc>
              <a:buNone/>
            </a:pPr>
            <a:r>
              <a:rPr lang="en-US" sz="1500" b="1" dirty="0">
                <a:solidFill>
                  <a:schemeClr val="bg1"/>
                </a:solidFill>
                <a:latin typeface="Source Sans Pro" pitchFamily="34" charset="0"/>
                <a:ea typeface="Source Sans Pro" pitchFamily="34" charset="-122"/>
                <a:cs typeface="Source Sans Pro" pitchFamily="34" charset="-120"/>
              </a:rPr>
              <a:t>Quantum Computing</a:t>
            </a:r>
          </a:p>
          <a:p>
            <a:pPr>
              <a:lnSpc>
                <a:spcPts val="2600"/>
              </a:lnSpc>
            </a:pPr>
            <a:r>
              <a:rPr lang="en-US" sz="1500" b="1" dirty="0">
                <a:solidFill>
                  <a:schemeClr val="bg1"/>
                </a:solidFill>
                <a:latin typeface="Source Sans Pro" pitchFamily="34" charset="0"/>
                <a:ea typeface="Source Sans Pro" pitchFamily="34" charset="-122"/>
                <a:cs typeface="Source Sans Pro" pitchFamily="34" charset="-120"/>
              </a:rPr>
              <a:t>Unlocking new frontiers in data processing and problem-solving.</a:t>
            </a:r>
            <a:endParaRPr lang="en-US" sz="1500" b="1" dirty="0">
              <a:solidFill>
                <a:schemeClr val="bg1"/>
              </a:solidFill>
            </a:endParaRPr>
          </a:p>
          <a:p>
            <a:pPr marL="0" indent="0">
              <a:lnSpc>
                <a:spcPts val="2600"/>
              </a:lnSpc>
              <a:buNone/>
            </a:pPr>
            <a:endParaRPr lang="en-US" sz="1500" b="1" dirty="0">
              <a:solidFill>
                <a:schemeClr val="bg1"/>
              </a:solidFill>
            </a:endParaRPr>
          </a:p>
          <a:p>
            <a:endParaRPr lang="ar-SA" sz="1500" dirty="0">
              <a:solidFill>
                <a:schemeClr val="bg1"/>
              </a:solidFill>
            </a:endParaRPr>
          </a:p>
        </p:txBody>
      </p:sp>
      <p:sp>
        <p:nvSpPr>
          <p:cNvPr id="62" name="TextBox 61">
            <a:extLst>
              <a:ext uri="{FF2B5EF4-FFF2-40B4-BE49-F238E27FC236}">
                <a16:creationId xmlns:a16="http://schemas.microsoft.com/office/drawing/2014/main" id="{61242BC8-148D-86A3-C5D5-B075937C38F9}"/>
              </a:ext>
            </a:extLst>
          </p:cNvPr>
          <p:cNvSpPr txBox="1"/>
          <p:nvPr/>
        </p:nvSpPr>
        <p:spPr>
          <a:xfrm>
            <a:off x="786821" y="2267857"/>
            <a:ext cx="4967747" cy="1703030"/>
          </a:xfrm>
          <a:prstGeom prst="rect">
            <a:avLst/>
          </a:prstGeom>
          <a:noFill/>
        </p:spPr>
        <p:txBody>
          <a:bodyPr wrap="square" rtlCol="1">
            <a:spAutoFit/>
          </a:bodyPr>
          <a:lstStyle/>
          <a:p>
            <a:pPr>
              <a:lnSpc>
                <a:spcPts val="2600"/>
              </a:lnSpc>
            </a:pPr>
            <a:r>
              <a:rPr lang="en-US" sz="1500" b="1" dirty="0">
                <a:solidFill>
                  <a:schemeClr val="bg1"/>
                </a:solidFill>
                <a:latin typeface="Source Sans Pro" pitchFamily="34" charset="0"/>
                <a:ea typeface="Source Sans Pro" pitchFamily="34" charset="-122"/>
                <a:cs typeface="Source Sans Pro" pitchFamily="34" charset="-120"/>
              </a:rPr>
              <a:t>Augmented Reality </a:t>
            </a:r>
          </a:p>
          <a:p>
            <a:pPr>
              <a:lnSpc>
                <a:spcPts val="2600"/>
              </a:lnSpc>
            </a:pPr>
            <a:r>
              <a:rPr lang="en-US" sz="1500" b="1" dirty="0">
                <a:solidFill>
                  <a:schemeClr val="bg1"/>
                </a:solidFill>
                <a:latin typeface="Source Sans Pro" pitchFamily="34" charset="0"/>
                <a:ea typeface="Source Sans Pro" pitchFamily="34" charset="-122"/>
                <a:cs typeface="Source Sans Pro" pitchFamily="34" charset="-120"/>
              </a:rPr>
              <a:t>Blending the digital and physical worlds for immersive experiences.</a:t>
            </a:r>
            <a:endParaRPr lang="en-US" sz="1500" b="1" dirty="0">
              <a:solidFill>
                <a:schemeClr val="bg1"/>
              </a:solidFill>
            </a:endParaRPr>
          </a:p>
          <a:p>
            <a:pPr marL="0" indent="0">
              <a:lnSpc>
                <a:spcPts val="2600"/>
              </a:lnSpc>
              <a:buNone/>
            </a:pPr>
            <a:r>
              <a:rPr lang="en-US" sz="1500" b="1" dirty="0">
                <a:solidFill>
                  <a:schemeClr val="bg1"/>
                </a:solidFill>
              </a:rPr>
              <a:t> </a:t>
            </a:r>
          </a:p>
          <a:p>
            <a:endParaRPr lang="ar-SA" sz="1500" b="1" dirty="0">
              <a:solidFill>
                <a:schemeClr val="bg1"/>
              </a:solidFill>
            </a:endParaRPr>
          </a:p>
        </p:txBody>
      </p:sp>
      <p:sp>
        <p:nvSpPr>
          <p:cNvPr id="63" name="TextBox 62">
            <a:extLst>
              <a:ext uri="{FF2B5EF4-FFF2-40B4-BE49-F238E27FC236}">
                <a16:creationId xmlns:a16="http://schemas.microsoft.com/office/drawing/2014/main" id="{447EC6BF-BA67-3819-395B-3F53ACE50CF9}"/>
              </a:ext>
            </a:extLst>
          </p:cNvPr>
          <p:cNvSpPr txBox="1"/>
          <p:nvPr/>
        </p:nvSpPr>
        <p:spPr>
          <a:xfrm>
            <a:off x="790655" y="3442389"/>
            <a:ext cx="5145007" cy="1656864"/>
          </a:xfrm>
          <a:prstGeom prst="rect">
            <a:avLst/>
          </a:prstGeom>
          <a:noFill/>
        </p:spPr>
        <p:txBody>
          <a:bodyPr wrap="square" rtlCol="1">
            <a:spAutoFit/>
          </a:bodyPr>
          <a:lstStyle/>
          <a:p>
            <a:pPr marL="0" indent="0">
              <a:lnSpc>
                <a:spcPts val="2600"/>
              </a:lnSpc>
              <a:buNone/>
            </a:pPr>
            <a:r>
              <a:rPr lang="en-US" sz="1500" b="1" dirty="0">
                <a:solidFill>
                  <a:schemeClr val="bg1"/>
                </a:solidFill>
                <a:latin typeface="Source Sans Pro" pitchFamily="34" charset="0"/>
                <a:ea typeface="Source Sans Pro" pitchFamily="34" charset="-122"/>
                <a:cs typeface="Source Sans Pro" pitchFamily="34" charset="-120"/>
              </a:rPr>
              <a:t>Autonomous Vehicles</a:t>
            </a:r>
          </a:p>
          <a:p>
            <a:pPr>
              <a:lnSpc>
                <a:spcPts val="2600"/>
              </a:lnSpc>
            </a:pPr>
            <a:r>
              <a:rPr lang="en-US" sz="1500" b="1" dirty="0">
                <a:solidFill>
                  <a:schemeClr val="bg1"/>
                </a:solidFill>
                <a:latin typeface="Source Sans Pro" pitchFamily="34" charset="0"/>
                <a:ea typeface="Source Sans Pro" pitchFamily="34" charset="-122"/>
                <a:cs typeface="Source Sans Pro" pitchFamily="34" charset="-120"/>
              </a:rPr>
              <a:t>Transforming transportation with self-driving cars and drones.</a:t>
            </a:r>
            <a:endParaRPr lang="en-US" sz="1500" b="1" dirty="0">
              <a:solidFill>
                <a:schemeClr val="bg1"/>
              </a:solidFill>
            </a:endParaRPr>
          </a:p>
          <a:p>
            <a:pPr marL="0" indent="0">
              <a:lnSpc>
                <a:spcPts val="2600"/>
              </a:lnSpc>
              <a:buNone/>
            </a:pPr>
            <a:endParaRPr lang="en-US" sz="1500" b="1" dirty="0">
              <a:solidFill>
                <a:schemeClr val="bg1"/>
              </a:solidFill>
            </a:endParaRPr>
          </a:p>
          <a:p>
            <a:endParaRPr lang="ar-SA" sz="1500" b="1" dirty="0">
              <a:solidFill>
                <a:schemeClr val="bg1"/>
              </a:solidFill>
            </a:endParaRPr>
          </a:p>
        </p:txBody>
      </p:sp>
      <p:sp>
        <p:nvSpPr>
          <p:cNvPr id="64" name="TextBox 63">
            <a:extLst>
              <a:ext uri="{FF2B5EF4-FFF2-40B4-BE49-F238E27FC236}">
                <a16:creationId xmlns:a16="http://schemas.microsoft.com/office/drawing/2014/main" id="{D3F99819-9D35-1925-402E-94CC14F11823}"/>
              </a:ext>
            </a:extLst>
          </p:cNvPr>
          <p:cNvSpPr txBox="1"/>
          <p:nvPr/>
        </p:nvSpPr>
        <p:spPr>
          <a:xfrm>
            <a:off x="786821" y="4587967"/>
            <a:ext cx="5151751" cy="1403589"/>
          </a:xfrm>
          <a:prstGeom prst="rect">
            <a:avLst/>
          </a:prstGeom>
          <a:noFill/>
        </p:spPr>
        <p:txBody>
          <a:bodyPr wrap="square" rtlCol="1">
            <a:spAutoFit/>
          </a:bodyPr>
          <a:lstStyle/>
          <a:p>
            <a:pPr>
              <a:lnSpc>
                <a:spcPts val="2600"/>
              </a:lnSpc>
            </a:pPr>
            <a:r>
              <a:rPr lang="en-US" sz="1500" b="1" dirty="0">
                <a:solidFill>
                  <a:schemeClr val="bg1"/>
                </a:solidFill>
                <a:latin typeface="Source Sans Pro" pitchFamily="34" charset="0"/>
                <a:ea typeface="Source Sans Pro" pitchFamily="34" charset="-122"/>
                <a:cs typeface="Source Sans Pro" pitchFamily="34" charset="-120"/>
              </a:rPr>
              <a:t>Personalized Medicine </a:t>
            </a:r>
          </a:p>
          <a:p>
            <a:pPr>
              <a:lnSpc>
                <a:spcPts val="2600"/>
              </a:lnSpc>
            </a:pPr>
            <a:r>
              <a:rPr lang="en-US" sz="1500" b="1" dirty="0">
                <a:solidFill>
                  <a:schemeClr val="bg1"/>
                </a:solidFill>
                <a:latin typeface="Source Sans Pro" pitchFamily="34" charset="0"/>
                <a:ea typeface="Source Sans Pro" pitchFamily="34" charset="-122"/>
                <a:cs typeface="Source Sans Pro" pitchFamily="34" charset="-120"/>
              </a:rPr>
              <a:t>Tailoring treatments and therapies to individual genetic profiles.</a:t>
            </a:r>
            <a:endParaRPr lang="en-US" sz="1500" b="1" dirty="0">
              <a:solidFill>
                <a:schemeClr val="bg1"/>
              </a:solidFill>
            </a:endParaRPr>
          </a:p>
          <a:p>
            <a:pPr marL="0" indent="0">
              <a:lnSpc>
                <a:spcPts val="2600"/>
              </a:lnSpc>
              <a:buNone/>
            </a:pPr>
            <a:endParaRPr lang="en-US" sz="1500" b="1" dirty="0">
              <a:solidFill>
                <a:schemeClr val="bg1"/>
              </a:solidFill>
            </a:endParaRPr>
          </a:p>
        </p:txBody>
      </p:sp>
    </p:spTree>
    <p:extLst>
      <p:ext uri="{BB962C8B-B14F-4D97-AF65-F5344CB8AC3E}">
        <p14:creationId xmlns:p14="http://schemas.microsoft.com/office/powerpoint/2010/main" val="3306345660"/>
      </p:ext>
    </p:extLst>
  </p:cSld>
  <p:clrMapOvr>
    <a:masterClrMapping/>
  </p:clrMapOvr>
  <mc:AlternateContent xmlns:mc="http://schemas.openxmlformats.org/markup-compatibility/2006">
    <mc:Choice xmlns:p159="http://schemas.microsoft.com/office/powerpoint/2015/09/main" Requires="p159">
      <p:transition spd="slow" advClick="0" advTm="3000">
        <p159:morph option="byChar"/>
      </p:transition>
    </mc:Choice>
    <mc:Fallback>
      <p:transition spd="slow" advClick="0" advTm="300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134</TotalTime>
  <Words>437</Words>
  <Application>Microsoft Office PowerPoint</Application>
  <PresentationFormat>Widescreen</PresentationFormat>
  <Paragraphs>58</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Agency FB</vt:lpstr>
      <vt:lpstr>Aptos</vt:lpstr>
      <vt:lpstr>Aptos Display</vt:lpstr>
      <vt:lpstr>Arial</vt:lpstr>
      <vt:lpstr>Lora</vt:lpstr>
      <vt:lpstr>Source Sans Pro</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Ali ali</dc:creator>
  <cp:lastModifiedBy>Ali ali</cp:lastModifiedBy>
  <cp:revision>3</cp:revision>
  <dcterms:created xsi:type="dcterms:W3CDTF">2024-10-03T13:51:57Z</dcterms:created>
  <dcterms:modified xsi:type="dcterms:W3CDTF">2024-10-03T16:07:49Z</dcterms:modified>
</cp:coreProperties>
</file>

<file path=docProps/thumbnail.jpeg>
</file>